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9.png" ContentType="image/png"/>
  <Override PartName="/ppt/media/image18.png" ContentType="image/png"/>
  <Override PartName="/ppt/media/image20.png" ContentType="image/png"/>
  <Override PartName="/ppt/media/image13.png" ContentType="image/png"/>
  <Override PartName="/ppt/media/image36.png" ContentType="image/png"/>
  <Override PartName="/ppt/media/image4.png" ContentType="image/png"/>
  <Override PartName="/ppt/media/image40.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10.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11.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1.png" ContentType="image/png"/>
  <Override PartName="/ppt/media/image33.png" ContentType="image/png"/>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5" r:id="rId4"/>
    <p:sldMasterId id="214748365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6.xml"/><Relationship Id="rId5" Type="http://schemas.openxmlformats.org/officeDocument/2006/relationships/slideMaster" Target="slideMasters/slideMaster7.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image" Target="../media/image6.png"/><Relationship Id="rId6" Type="http://schemas.openxmlformats.org/officeDocument/2006/relationships/image" Target="../media/image6.png"/><Relationship Id="rId7" Type="http://schemas.openxmlformats.org/officeDocument/2006/relationships/image" Target="../media/image6.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7.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1">
    <p:bg>
      <p:bgPr>
        <a:solidFill>
          <a:srgbClr val="0457a8"/>
        </a:solidFill>
      </p:bgPr>
    </p:bg>
    <p:spTree>
      <p:nvGrpSpPr>
        <p:cNvPr id="1" name=""/>
        <p:cNvGrpSpPr/>
        <p:nvPr/>
      </p:nvGrpSpPr>
      <p:grpSpPr>
        <a:xfrm>
          <a:off x="0" y="0"/>
          <a:ext cx="0" cy="0"/>
          <a:chOff x="0" y="0"/>
          <a:chExt cx="0" cy="0"/>
        </a:xfrm>
      </p:grpSpPr>
      <p:grpSp>
        <p:nvGrpSpPr>
          <p:cNvPr id="0" name="Google Shape;27;p5"/>
          <p:cNvGrpSpPr/>
          <p:nvPr/>
        </p:nvGrpSpPr>
        <p:grpSpPr>
          <a:xfrm>
            <a:off x="11965320" y="-3912480"/>
            <a:ext cx="5452920" cy="14198400"/>
            <a:chOff x="11965320" y="-3912480"/>
            <a:chExt cx="5452920" cy="14198400"/>
          </a:xfrm>
        </p:grpSpPr>
        <p:grpSp>
          <p:nvGrpSpPr>
            <p:cNvPr id="1" name="Google Shape;28;p5"/>
            <p:cNvGrpSpPr/>
            <p:nvPr/>
          </p:nvGrpSpPr>
          <p:grpSpPr>
            <a:xfrm>
              <a:off x="11965320" y="2443320"/>
              <a:ext cx="5452920" cy="7842600"/>
              <a:chOff x="11965320" y="2443320"/>
              <a:chExt cx="5452920" cy="7842600"/>
            </a:xfrm>
          </p:grpSpPr>
          <p:sp>
            <p:nvSpPr>
              <p:cNvPr id="2" name="Google Shape;29;p5"/>
              <p:cNvSpPr/>
              <p:nvPr/>
            </p:nvSpPr>
            <p:spPr>
              <a:xfrm>
                <a:off x="11965320" y="2443320"/>
                <a:ext cx="5452920" cy="7842600"/>
              </a:xfrm>
              <a:custGeom>
                <a:avLst/>
                <a:gdLst>
                  <a:gd name="textAreaLeft" fmla="*/ 0 w 5452920"/>
                  <a:gd name="textAreaRight" fmla="*/ 5454000 w 5452920"/>
                  <a:gd name="textAreaTop" fmla="*/ 0 h 7842600"/>
                  <a:gd name="textAreaBottom" fmla="*/ 7843680 h 7842600"/>
                </a:gdLst>
                <a:ahLst/>
                <a:cxnLst/>
                <a:rect l="textAreaLeft" t="textAreaTop" r="textAreaRight" b="textAreaBottom"/>
                <a:pathLst>
                  <a:path w="1436397" h="2065867">
                    <a:moveTo>
                      <a:pt x="718199" y="0"/>
                    </a:moveTo>
                    <a:lnTo>
                      <a:pt x="1436397" y="2065867"/>
                    </a:lnTo>
                    <a:lnTo>
                      <a:pt x="0" y="2065867"/>
                    </a:lnTo>
                    <a:lnTo>
                      <a:pt x="718199"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 name="Google Shape;30;p5"/>
              <p:cNvSpPr/>
              <p:nvPr/>
            </p:nvSpPr>
            <p:spPr>
              <a:xfrm>
                <a:off x="12817440" y="5940360"/>
                <a:ext cx="3748680" cy="378504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
          <p:nvSpPr>
            <p:cNvPr id="4" name="Google Shape;31;p5"/>
            <p:cNvSpPr/>
            <p:nvPr/>
          </p:nvSpPr>
          <p:spPr>
            <a:xfrm>
              <a:off x="12543480" y="-3912480"/>
              <a:ext cx="4296240" cy="9054720"/>
            </a:xfrm>
            <a:custGeom>
              <a:avLst/>
              <a:gdLst>
                <a:gd name="textAreaLeft" fmla="*/ 0 w 4296240"/>
                <a:gd name="textAreaRight" fmla="*/ 4297320 w 4296240"/>
                <a:gd name="textAreaTop" fmla="*/ 0 h 9054720"/>
                <a:gd name="textAreaBottom" fmla="*/ 9055800 h 9054720"/>
              </a:gdLst>
              <a:ahLst/>
              <a:cxnLst/>
              <a:rect l="textAreaLeft" t="textAreaTop" r="textAreaRight" b="textAreaBottom"/>
              <a:pathLst>
                <a:path w="5729934" h="12074573">
                  <a:moveTo>
                    <a:pt x="0" y="0"/>
                  </a:moveTo>
                  <a:lnTo>
                    <a:pt x="5729934" y="0"/>
                  </a:lnTo>
                  <a:lnTo>
                    <a:pt x="5729934" y="12074573"/>
                  </a:lnTo>
                  <a:lnTo>
                    <a:pt x="0" y="1207457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
    <p:bg>
      <p:bgPr>
        <a:solidFill>
          <a:srgbClr val="0457a8"/>
        </a:solidFill>
      </p:bgPr>
    </p:bg>
    <p:spTree>
      <p:nvGrpSpPr>
        <p:cNvPr id="1" name=""/>
        <p:cNvGrpSpPr/>
        <p:nvPr/>
      </p:nvGrpSpPr>
      <p:grpSpPr>
        <a:xfrm>
          <a:off x="0" y="0"/>
          <a:ext cx="0" cy="0"/>
          <a:chOff x="0" y="0"/>
          <a:chExt cx="0" cy="0"/>
        </a:xfrm>
      </p:grpSpPr>
      <p:sp>
        <p:nvSpPr>
          <p:cNvPr id="45" name="Google Shape;64;p11"/>
          <p:cNvSpPr/>
          <p:nvPr/>
        </p:nvSpPr>
        <p:spPr>
          <a:xfrm>
            <a:off x="-1942560" y="1028880"/>
            <a:ext cx="13501440" cy="11684880"/>
          </a:xfrm>
          <a:custGeom>
            <a:avLst/>
            <a:gdLst>
              <a:gd name="textAreaLeft" fmla="*/ 0 w 13501440"/>
              <a:gd name="textAreaRight" fmla="*/ 13502520 w 13501440"/>
              <a:gd name="textAreaTop" fmla="*/ 0 h 11684880"/>
              <a:gd name="textAreaBottom" fmla="*/ 11685960 h 11684880"/>
            </a:gdLst>
            <a:ahLst/>
            <a:cxnLst/>
            <a:rect l="textAreaLeft" t="textAreaTop" r="textAreaRight" b="textAreaBottom"/>
            <a:pathLst>
              <a:path w="13502679" h="11685955">
                <a:moveTo>
                  <a:pt x="0" y="0"/>
                </a:moveTo>
                <a:lnTo>
                  <a:pt x="13502679" y="0"/>
                </a:lnTo>
                <a:lnTo>
                  <a:pt x="13502679" y="11685955"/>
                </a:lnTo>
                <a:lnTo>
                  <a:pt x="0" y="1168595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1">
    <p:bg>
      <p:bgPr>
        <a:solidFill>
          <a:srgbClr val="f8f6f1"/>
        </a:solidFill>
      </p:bgPr>
    </p:bg>
    <p:spTree>
      <p:nvGrpSpPr>
        <p:cNvPr id="1" name=""/>
        <p:cNvGrpSpPr/>
        <p:nvPr/>
      </p:nvGrpSpPr>
      <p:grpSpPr>
        <a:xfrm>
          <a:off x="0" y="0"/>
          <a:ext cx="0" cy="0"/>
          <a:chOff x="0" y="0"/>
          <a:chExt cx="0" cy="0"/>
        </a:xfrm>
      </p:grpSpPr>
      <p:grpSp>
        <p:nvGrpSpPr>
          <p:cNvPr id="46" name="Google Shape;66;p12"/>
          <p:cNvGrpSpPr/>
          <p:nvPr/>
        </p:nvGrpSpPr>
        <p:grpSpPr>
          <a:xfrm>
            <a:off x="-452160" y="3126240"/>
            <a:ext cx="8186400" cy="1440000"/>
            <a:chOff x="-452160" y="3126240"/>
            <a:chExt cx="8186400" cy="1440000"/>
          </a:xfrm>
        </p:grpSpPr>
        <p:sp>
          <p:nvSpPr>
            <p:cNvPr id="47" name="Google Shape;67;p12"/>
            <p:cNvSpPr/>
            <p:nvPr/>
          </p:nvSpPr>
          <p:spPr>
            <a:xfrm>
              <a:off x="-452160" y="3234600"/>
              <a:ext cx="8186040" cy="1330920"/>
            </a:xfrm>
            <a:custGeom>
              <a:avLst/>
              <a:gdLst>
                <a:gd name="textAreaLeft" fmla="*/ 0 w 8186040"/>
                <a:gd name="textAreaRight" fmla="*/ 8187120 w 8186040"/>
                <a:gd name="textAreaTop" fmla="*/ 0 h 1330920"/>
                <a:gd name="textAreaBottom" fmla="*/ 1332000 h 1330920"/>
              </a:gdLst>
              <a:ahLst/>
              <a:cxnLst/>
              <a:rect l="textAreaLeft" t="textAreaTop" r="textAreaRight" b="textAreaBottom"/>
              <a:pathLst>
                <a:path w="2156258" h="350849">
                  <a:moveTo>
                    <a:pt x="0" y="0"/>
                  </a:moveTo>
                  <a:lnTo>
                    <a:pt x="2156258" y="0"/>
                  </a:lnTo>
                  <a:lnTo>
                    <a:pt x="2156258"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48" name="Google Shape;68;p12"/>
            <p:cNvSpPr/>
            <p:nvPr/>
          </p:nvSpPr>
          <p:spPr>
            <a:xfrm>
              <a:off x="-452160" y="3126240"/>
              <a:ext cx="818640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49" name="Google Shape;69;p12"/>
          <p:cNvGrpSpPr/>
          <p:nvPr/>
        </p:nvGrpSpPr>
        <p:grpSpPr>
          <a:xfrm>
            <a:off x="7925400" y="3126240"/>
            <a:ext cx="10814400" cy="1440000"/>
            <a:chOff x="7925400" y="3126240"/>
            <a:chExt cx="10814400" cy="1440000"/>
          </a:xfrm>
        </p:grpSpPr>
        <p:sp>
          <p:nvSpPr>
            <p:cNvPr id="50" name="Google Shape;70;p12"/>
            <p:cNvSpPr/>
            <p:nvPr/>
          </p:nvSpPr>
          <p:spPr>
            <a:xfrm>
              <a:off x="7925400" y="3234600"/>
              <a:ext cx="10814040" cy="1330920"/>
            </a:xfrm>
            <a:custGeom>
              <a:avLst/>
              <a:gdLst>
                <a:gd name="textAreaLeft" fmla="*/ 0 w 10814040"/>
                <a:gd name="textAreaRight" fmla="*/ 10815120 w 10814040"/>
                <a:gd name="textAreaTop" fmla="*/ 0 h 1330920"/>
                <a:gd name="textAreaBottom" fmla="*/ 1332000 h 1330920"/>
              </a:gdLst>
              <a:ahLst/>
              <a:cxnLst/>
              <a:rect l="textAreaLeft" t="textAreaTop" r="textAreaRight" b="textAreaBottom"/>
              <a:pathLst>
                <a:path w="2848365" h="350849">
                  <a:moveTo>
                    <a:pt x="0" y="0"/>
                  </a:moveTo>
                  <a:lnTo>
                    <a:pt x="2848365" y="0"/>
                  </a:lnTo>
                  <a:lnTo>
                    <a:pt x="2848365"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51" name="Google Shape;71;p12"/>
            <p:cNvSpPr/>
            <p:nvPr/>
          </p:nvSpPr>
          <p:spPr>
            <a:xfrm>
              <a:off x="7925400" y="3126240"/>
              <a:ext cx="1081440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52" name="Google Shape;72;p12"/>
          <p:cNvGrpSpPr/>
          <p:nvPr/>
        </p:nvGrpSpPr>
        <p:grpSpPr>
          <a:xfrm>
            <a:off x="4825440" y="4839480"/>
            <a:ext cx="7995600" cy="1440000"/>
            <a:chOff x="4825440" y="4839480"/>
            <a:chExt cx="7995600" cy="1440000"/>
          </a:xfrm>
        </p:grpSpPr>
        <p:sp>
          <p:nvSpPr>
            <p:cNvPr id="53" name="Google Shape;73;p12"/>
            <p:cNvSpPr/>
            <p:nvPr/>
          </p:nvSpPr>
          <p:spPr>
            <a:xfrm>
              <a:off x="4825440" y="4947840"/>
              <a:ext cx="7995600" cy="1330920"/>
            </a:xfrm>
            <a:custGeom>
              <a:avLst/>
              <a:gdLst>
                <a:gd name="textAreaLeft" fmla="*/ 0 w 7995600"/>
                <a:gd name="textAreaRight" fmla="*/ 7996680 w 7995600"/>
                <a:gd name="textAreaTop" fmla="*/ 0 h 1330920"/>
                <a:gd name="textAreaBottom" fmla="*/ 1332000 h 1330920"/>
              </a:gdLst>
              <a:ahLst/>
              <a:cxnLst/>
              <a:rect l="textAreaLeft" t="textAreaTop" r="textAreaRight" b="textAreaBottom"/>
              <a:pathLst>
                <a:path w="2106085" h="350849">
                  <a:moveTo>
                    <a:pt x="0" y="0"/>
                  </a:moveTo>
                  <a:lnTo>
                    <a:pt x="2106085" y="0"/>
                  </a:lnTo>
                  <a:lnTo>
                    <a:pt x="2106085"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54" name="Google Shape;74;p12"/>
            <p:cNvSpPr/>
            <p:nvPr/>
          </p:nvSpPr>
          <p:spPr>
            <a:xfrm>
              <a:off x="4825440" y="4839480"/>
              <a:ext cx="799524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55" name="Google Shape;75;p12"/>
          <p:cNvGrpSpPr/>
          <p:nvPr/>
        </p:nvGrpSpPr>
        <p:grpSpPr>
          <a:xfrm>
            <a:off x="-452160" y="4839480"/>
            <a:ext cx="5086080" cy="1440000"/>
            <a:chOff x="-452160" y="4839480"/>
            <a:chExt cx="5086080" cy="1440000"/>
          </a:xfrm>
        </p:grpSpPr>
        <p:sp>
          <p:nvSpPr>
            <p:cNvPr id="56" name="Google Shape;76;p12"/>
            <p:cNvSpPr/>
            <p:nvPr/>
          </p:nvSpPr>
          <p:spPr>
            <a:xfrm>
              <a:off x="-452160" y="4947840"/>
              <a:ext cx="5086080" cy="1330920"/>
            </a:xfrm>
            <a:custGeom>
              <a:avLst/>
              <a:gdLst>
                <a:gd name="textAreaLeft" fmla="*/ 0 w 5086080"/>
                <a:gd name="textAreaRight" fmla="*/ 5087160 w 5086080"/>
                <a:gd name="textAreaTop" fmla="*/ 0 h 1330920"/>
                <a:gd name="textAreaBottom" fmla="*/ 1332000 h 1330920"/>
              </a:gdLst>
              <a:ahLst/>
              <a:cxnLst/>
              <a:rect l="textAreaLeft" t="textAreaTop" r="textAreaRight" b="textAreaBottom"/>
              <a:pathLst>
                <a:path w="1339859" h="350849">
                  <a:moveTo>
                    <a:pt x="0" y="0"/>
                  </a:moveTo>
                  <a:lnTo>
                    <a:pt x="1339859" y="0"/>
                  </a:lnTo>
                  <a:lnTo>
                    <a:pt x="1339859"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57" name="Google Shape;77;p12"/>
            <p:cNvSpPr/>
            <p:nvPr/>
          </p:nvSpPr>
          <p:spPr>
            <a:xfrm>
              <a:off x="-452160" y="4839480"/>
              <a:ext cx="508608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58" name="Google Shape;78;p12"/>
          <p:cNvGrpSpPr/>
          <p:nvPr/>
        </p:nvGrpSpPr>
        <p:grpSpPr>
          <a:xfrm>
            <a:off x="13012560" y="4839480"/>
            <a:ext cx="5726520" cy="1440000"/>
            <a:chOff x="13012560" y="4839480"/>
            <a:chExt cx="5726520" cy="1440000"/>
          </a:xfrm>
        </p:grpSpPr>
        <p:sp>
          <p:nvSpPr>
            <p:cNvPr id="59" name="Google Shape;79;p12"/>
            <p:cNvSpPr/>
            <p:nvPr/>
          </p:nvSpPr>
          <p:spPr>
            <a:xfrm>
              <a:off x="13012560" y="4947840"/>
              <a:ext cx="5726520" cy="1330920"/>
            </a:xfrm>
            <a:custGeom>
              <a:avLst/>
              <a:gdLst>
                <a:gd name="textAreaLeft" fmla="*/ 0 w 5726520"/>
                <a:gd name="textAreaRight" fmla="*/ 5727600 w 5726520"/>
                <a:gd name="textAreaTop" fmla="*/ 0 h 1330920"/>
                <a:gd name="textAreaBottom" fmla="*/ 1332000 h 1330920"/>
              </a:gdLst>
              <a:ahLst/>
              <a:cxnLst/>
              <a:rect l="textAreaLeft" t="textAreaTop" r="textAreaRight" b="textAreaBottom"/>
              <a:pathLst>
                <a:path w="1508506" h="350849">
                  <a:moveTo>
                    <a:pt x="0" y="0"/>
                  </a:moveTo>
                  <a:lnTo>
                    <a:pt x="1508506" y="0"/>
                  </a:lnTo>
                  <a:lnTo>
                    <a:pt x="1508506"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60" name="Google Shape;80;p12"/>
            <p:cNvSpPr/>
            <p:nvPr/>
          </p:nvSpPr>
          <p:spPr>
            <a:xfrm>
              <a:off x="13012560" y="4839480"/>
              <a:ext cx="572616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61" name="Google Shape;81;p12"/>
          <p:cNvGrpSpPr/>
          <p:nvPr/>
        </p:nvGrpSpPr>
        <p:grpSpPr>
          <a:xfrm>
            <a:off x="-452160" y="6552360"/>
            <a:ext cx="10814400" cy="1440000"/>
            <a:chOff x="-452160" y="6552360"/>
            <a:chExt cx="10814400" cy="1440000"/>
          </a:xfrm>
        </p:grpSpPr>
        <p:sp>
          <p:nvSpPr>
            <p:cNvPr id="62" name="Google Shape;82;p12"/>
            <p:cNvSpPr/>
            <p:nvPr/>
          </p:nvSpPr>
          <p:spPr>
            <a:xfrm>
              <a:off x="-452160" y="6661080"/>
              <a:ext cx="10814040" cy="1330920"/>
            </a:xfrm>
            <a:custGeom>
              <a:avLst/>
              <a:gdLst>
                <a:gd name="textAreaLeft" fmla="*/ 0 w 10814040"/>
                <a:gd name="textAreaRight" fmla="*/ 10815120 w 10814040"/>
                <a:gd name="textAreaTop" fmla="*/ 0 h 1330920"/>
                <a:gd name="textAreaBottom" fmla="*/ 1332000 h 1330920"/>
              </a:gdLst>
              <a:ahLst/>
              <a:cxnLst/>
              <a:rect l="textAreaLeft" t="textAreaTop" r="textAreaRight" b="textAreaBottom"/>
              <a:pathLst>
                <a:path w="2848365" h="350849">
                  <a:moveTo>
                    <a:pt x="0" y="0"/>
                  </a:moveTo>
                  <a:lnTo>
                    <a:pt x="2848365" y="0"/>
                  </a:lnTo>
                  <a:lnTo>
                    <a:pt x="2848365"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63" name="Google Shape;83;p12"/>
            <p:cNvSpPr/>
            <p:nvPr/>
          </p:nvSpPr>
          <p:spPr>
            <a:xfrm>
              <a:off x="-452160" y="6552360"/>
              <a:ext cx="1081440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64" name="Google Shape;84;p12"/>
          <p:cNvGrpSpPr/>
          <p:nvPr/>
        </p:nvGrpSpPr>
        <p:grpSpPr>
          <a:xfrm>
            <a:off x="10553040" y="6552360"/>
            <a:ext cx="8186400" cy="1440000"/>
            <a:chOff x="10553040" y="6552360"/>
            <a:chExt cx="8186400" cy="1440000"/>
          </a:xfrm>
        </p:grpSpPr>
        <p:sp>
          <p:nvSpPr>
            <p:cNvPr id="65" name="Google Shape;85;p12"/>
            <p:cNvSpPr/>
            <p:nvPr/>
          </p:nvSpPr>
          <p:spPr>
            <a:xfrm>
              <a:off x="10553040" y="6661080"/>
              <a:ext cx="8186040" cy="1330920"/>
            </a:xfrm>
            <a:custGeom>
              <a:avLst/>
              <a:gdLst>
                <a:gd name="textAreaLeft" fmla="*/ 0 w 8186040"/>
                <a:gd name="textAreaRight" fmla="*/ 8187120 w 8186040"/>
                <a:gd name="textAreaTop" fmla="*/ 0 h 1330920"/>
                <a:gd name="textAreaBottom" fmla="*/ 1332000 h 1330920"/>
              </a:gdLst>
              <a:ahLst/>
              <a:cxnLst/>
              <a:rect l="textAreaLeft" t="textAreaTop" r="textAreaRight" b="textAreaBottom"/>
              <a:pathLst>
                <a:path w="2156258" h="350849">
                  <a:moveTo>
                    <a:pt x="0" y="0"/>
                  </a:moveTo>
                  <a:lnTo>
                    <a:pt x="2156258" y="0"/>
                  </a:lnTo>
                  <a:lnTo>
                    <a:pt x="2156258"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66" name="Google Shape;86;p12"/>
            <p:cNvSpPr/>
            <p:nvPr/>
          </p:nvSpPr>
          <p:spPr>
            <a:xfrm>
              <a:off x="10553040" y="6552360"/>
              <a:ext cx="818640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sp>
        <p:nvSpPr>
          <p:cNvPr id="67" name="Google Shape;87;p12"/>
          <p:cNvSpPr/>
          <p:nvPr/>
        </p:nvSpPr>
        <p:spPr>
          <a:xfrm>
            <a:off x="1886040" y="1209600"/>
            <a:ext cx="14514840" cy="1384200"/>
          </a:xfrm>
          <a:prstGeom prst="rect">
            <a:avLst/>
          </a:prstGeom>
          <a:noFill/>
          <a:ln w="0">
            <a:noFill/>
          </a:ln>
        </p:spPr>
        <p:style>
          <a:lnRef idx="0"/>
          <a:fillRef idx="0"/>
          <a:effectRef idx="0"/>
          <a:fontRef idx="minor"/>
        </p:style>
        <p:txBody>
          <a:bodyPr lIns="0" rIns="0" tIns="0" bIns="0" anchor="t">
            <a:spAutoFit/>
          </a:bodyPr>
          <a:p>
            <a:pPr algn="ctr">
              <a:lnSpc>
                <a:spcPct val="100000"/>
              </a:lnSpc>
              <a:tabLst>
                <a:tab algn="l" pos="0"/>
              </a:tabLst>
            </a:pPr>
            <a:r>
              <a:rPr b="0" lang="en-US" sz="9000" strike="noStrike" u="none">
                <a:solidFill>
                  <a:srgbClr val="0457a8"/>
                </a:solidFill>
                <a:effectLst/>
                <a:uFillTx/>
                <a:latin typeface="Archivo Black"/>
                <a:ea typeface="Archivo Black"/>
              </a:rPr>
              <a:t>TOOLS &amp; SOFTWARE</a:t>
            </a:r>
            <a:endParaRPr b="0" lang="es-CO" sz="9000" strike="noStrike" u="none">
              <a:solidFill>
                <a:srgbClr val="000000"/>
              </a:solidFill>
              <a:effectLst/>
              <a:uFillTx/>
              <a:latin typeface="Arial"/>
            </a:endParaRPr>
          </a:p>
        </p:txBody>
      </p:sp>
      <p:grpSp>
        <p:nvGrpSpPr>
          <p:cNvPr id="68" name="Google Shape;88;p12"/>
          <p:cNvGrpSpPr/>
          <p:nvPr/>
        </p:nvGrpSpPr>
        <p:grpSpPr>
          <a:xfrm>
            <a:off x="4825440" y="8265600"/>
            <a:ext cx="7995600" cy="1440000"/>
            <a:chOff x="4825440" y="8265600"/>
            <a:chExt cx="7995600" cy="1440000"/>
          </a:xfrm>
        </p:grpSpPr>
        <p:sp>
          <p:nvSpPr>
            <p:cNvPr id="69" name="Google Shape;89;p12"/>
            <p:cNvSpPr/>
            <p:nvPr/>
          </p:nvSpPr>
          <p:spPr>
            <a:xfrm>
              <a:off x="4825440" y="8373960"/>
              <a:ext cx="7995600" cy="1330920"/>
            </a:xfrm>
            <a:custGeom>
              <a:avLst/>
              <a:gdLst>
                <a:gd name="textAreaLeft" fmla="*/ 0 w 7995600"/>
                <a:gd name="textAreaRight" fmla="*/ 7996680 w 7995600"/>
                <a:gd name="textAreaTop" fmla="*/ 0 h 1330920"/>
                <a:gd name="textAreaBottom" fmla="*/ 1332000 h 1330920"/>
              </a:gdLst>
              <a:ahLst/>
              <a:cxnLst/>
              <a:rect l="textAreaLeft" t="textAreaTop" r="textAreaRight" b="textAreaBottom"/>
              <a:pathLst>
                <a:path w="2106085" h="350849">
                  <a:moveTo>
                    <a:pt x="0" y="0"/>
                  </a:moveTo>
                  <a:lnTo>
                    <a:pt x="2106085" y="0"/>
                  </a:lnTo>
                  <a:lnTo>
                    <a:pt x="2106085" y="350849"/>
                  </a:lnTo>
                  <a:lnTo>
                    <a:pt x="0" y="350849"/>
                  </a:lnTo>
                  <a:close/>
                </a:path>
              </a:pathLst>
            </a:custGeom>
            <a:solidFill>
              <a:srgbClr val="fbd917"/>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70" name="Google Shape;90;p12"/>
            <p:cNvSpPr/>
            <p:nvPr/>
          </p:nvSpPr>
          <p:spPr>
            <a:xfrm>
              <a:off x="4825440" y="8265600"/>
              <a:ext cx="799524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71" name="Google Shape;91;p12"/>
          <p:cNvGrpSpPr/>
          <p:nvPr/>
        </p:nvGrpSpPr>
        <p:grpSpPr>
          <a:xfrm>
            <a:off x="-452160" y="8265600"/>
            <a:ext cx="5086080" cy="1440000"/>
            <a:chOff x="-452160" y="8265600"/>
            <a:chExt cx="5086080" cy="1440000"/>
          </a:xfrm>
        </p:grpSpPr>
        <p:sp>
          <p:nvSpPr>
            <p:cNvPr id="72" name="Google Shape;92;p12"/>
            <p:cNvSpPr/>
            <p:nvPr/>
          </p:nvSpPr>
          <p:spPr>
            <a:xfrm>
              <a:off x="-452160" y="8373960"/>
              <a:ext cx="5086080" cy="1330920"/>
            </a:xfrm>
            <a:custGeom>
              <a:avLst/>
              <a:gdLst>
                <a:gd name="textAreaLeft" fmla="*/ 0 w 5086080"/>
                <a:gd name="textAreaRight" fmla="*/ 5087160 w 5086080"/>
                <a:gd name="textAreaTop" fmla="*/ 0 h 1330920"/>
                <a:gd name="textAreaBottom" fmla="*/ 1332000 h 1330920"/>
              </a:gdLst>
              <a:ahLst/>
              <a:cxnLst/>
              <a:rect l="textAreaLeft" t="textAreaTop" r="textAreaRight" b="textAreaBottom"/>
              <a:pathLst>
                <a:path w="1339859" h="350849">
                  <a:moveTo>
                    <a:pt x="0" y="0"/>
                  </a:moveTo>
                  <a:lnTo>
                    <a:pt x="1339859" y="0"/>
                  </a:lnTo>
                  <a:lnTo>
                    <a:pt x="1339859"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73" name="Google Shape;93;p12"/>
            <p:cNvSpPr/>
            <p:nvPr/>
          </p:nvSpPr>
          <p:spPr>
            <a:xfrm>
              <a:off x="-452160" y="8265600"/>
              <a:ext cx="508608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grpSp>
        <p:nvGrpSpPr>
          <p:cNvPr id="74" name="Google Shape;94;p12"/>
          <p:cNvGrpSpPr/>
          <p:nvPr/>
        </p:nvGrpSpPr>
        <p:grpSpPr>
          <a:xfrm>
            <a:off x="13012560" y="8265600"/>
            <a:ext cx="5726520" cy="1440000"/>
            <a:chOff x="13012560" y="8265600"/>
            <a:chExt cx="5726520" cy="1440000"/>
          </a:xfrm>
        </p:grpSpPr>
        <p:sp>
          <p:nvSpPr>
            <p:cNvPr id="75" name="Google Shape;95;p12"/>
            <p:cNvSpPr/>
            <p:nvPr/>
          </p:nvSpPr>
          <p:spPr>
            <a:xfrm>
              <a:off x="13012560" y="8373960"/>
              <a:ext cx="5726520" cy="1330920"/>
            </a:xfrm>
            <a:custGeom>
              <a:avLst/>
              <a:gdLst>
                <a:gd name="textAreaLeft" fmla="*/ 0 w 5726520"/>
                <a:gd name="textAreaRight" fmla="*/ 5727600 w 5726520"/>
                <a:gd name="textAreaTop" fmla="*/ 0 h 1330920"/>
                <a:gd name="textAreaBottom" fmla="*/ 1332000 h 1330920"/>
              </a:gdLst>
              <a:ahLst/>
              <a:cxnLst/>
              <a:rect l="textAreaLeft" t="textAreaTop" r="textAreaRight" b="textAreaBottom"/>
              <a:pathLst>
                <a:path w="1508506" h="350849">
                  <a:moveTo>
                    <a:pt x="0" y="0"/>
                  </a:moveTo>
                  <a:lnTo>
                    <a:pt x="1508506" y="0"/>
                  </a:lnTo>
                  <a:lnTo>
                    <a:pt x="1508506" y="350849"/>
                  </a:lnTo>
                  <a:lnTo>
                    <a:pt x="0" y="350849"/>
                  </a:lnTo>
                  <a:close/>
                </a:path>
              </a:pathLst>
            </a:custGeom>
            <a:solidFill>
              <a:srgbClr val="0457a8"/>
            </a:solidFill>
            <a:ln cap="sq" w="28575">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76" name="Google Shape;96;p12"/>
            <p:cNvSpPr/>
            <p:nvPr/>
          </p:nvSpPr>
          <p:spPr>
            <a:xfrm>
              <a:off x="13012560" y="8265600"/>
              <a:ext cx="5726160" cy="144000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sp>
        <p:nvSpPr>
          <p:cNvPr id="77" name="Google Shape;97;p12"/>
          <p:cNvSpPr/>
          <p:nvPr/>
        </p:nvSpPr>
        <p:spPr>
          <a:xfrm>
            <a:off x="1218600" y="3656160"/>
            <a:ext cx="48445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78" name="Google Shape;98;p12"/>
          <p:cNvSpPr/>
          <p:nvPr/>
        </p:nvSpPr>
        <p:spPr>
          <a:xfrm>
            <a:off x="10909800" y="3603240"/>
            <a:ext cx="48445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79" name="Google Shape;99;p12"/>
          <p:cNvSpPr/>
          <p:nvPr/>
        </p:nvSpPr>
        <p:spPr>
          <a:xfrm>
            <a:off x="6400800" y="5316480"/>
            <a:ext cx="48445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0" name="Google Shape;100;p12"/>
          <p:cNvSpPr/>
          <p:nvPr/>
        </p:nvSpPr>
        <p:spPr>
          <a:xfrm>
            <a:off x="2532240" y="7029360"/>
            <a:ext cx="48445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1" name="Google Shape;101;p12"/>
          <p:cNvSpPr/>
          <p:nvPr/>
        </p:nvSpPr>
        <p:spPr>
          <a:xfrm>
            <a:off x="0" y="8720280"/>
            <a:ext cx="46339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2" name="Google Shape;102;p12"/>
          <p:cNvSpPr/>
          <p:nvPr/>
        </p:nvSpPr>
        <p:spPr>
          <a:xfrm>
            <a:off x="6506280" y="8742600"/>
            <a:ext cx="46339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3" name="Google Shape;103;p12"/>
          <p:cNvSpPr/>
          <p:nvPr/>
        </p:nvSpPr>
        <p:spPr>
          <a:xfrm>
            <a:off x="13438080" y="8720280"/>
            <a:ext cx="46339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ffffff"/>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4" name="Google Shape;104;p12"/>
          <p:cNvSpPr/>
          <p:nvPr/>
        </p:nvSpPr>
        <p:spPr>
          <a:xfrm>
            <a:off x="12329280" y="7029360"/>
            <a:ext cx="46339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5" name="Google Shape;105;p12"/>
          <p:cNvSpPr/>
          <p:nvPr/>
        </p:nvSpPr>
        <p:spPr>
          <a:xfrm>
            <a:off x="13438080" y="5342040"/>
            <a:ext cx="46339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s-CO" sz="3200" strike="noStrike" u="none">
              <a:solidFill>
                <a:srgbClr val="000000"/>
              </a:solidFill>
              <a:effectLst/>
              <a:uFillTx/>
              <a:latin typeface="Arial"/>
            </a:endParaRPr>
          </a:p>
        </p:txBody>
      </p:sp>
      <p:sp>
        <p:nvSpPr>
          <p:cNvPr id="86" name="Google Shape;106;p12"/>
          <p:cNvSpPr/>
          <p:nvPr/>
        </p:nvSpPr>
        <p:spPr>
          <a:xfrm>
            <a:off x="282600" y="5313600"/>
            <a:ext cx="4068720" cy="49140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0" lang="en-US" sz="3200" strike="noStrike" u="none">
                <a:solidFill>
                  <a:srgbClr val="000000"/>
                </a:solidFill>
                <a:effectLst/>
                <a:uFillTx/>
                <a:latin typeface="Montserrat"/>
                <a:ea typeface="Montserrat"/>
              </a:rPr>
              <a:t>Tools &amp; Software</a:t>
            </a:r>
            <a:endParaRPr b="0" lang="es-CO" sz="32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1_1">
    <p:bg>
      <p:bgPr>
        <a:solidFill>
          <a:srgbClr val="0457a8"/>
        </a:solidFill>
      </p:bgPr>
    </p:bg>
    <p:spTree>
      <p:nvGrpSpPr>
        <p:cNvPr id="1" name=""/>
        <p:cNvGrpSpPr/>
        <p:nvPr/>
      </p:nvGrpSpPr>
      <p:grpSpPr>
        <a:xfrm>
          <a:off x="0" y="0"/>
          <a:ext cx="0" cy="0"/>
          <a:chOff x="0" y="0"/>
          <a:chExt cx="0" cy="0"/>
        </a:xfrm>
      </p:grpSpPr>
      <p:sp>
        <p:nvSpPr>
          <p:cNvPr id="87" name="Google Shape;108;p13"/>
          <p:cNvSpPr/>
          <p:nvPr/>
        </p:nvSpPr>
        <p:spPr>
          <a:xfrm>
            <a:off x="12772800" y="1006920"/>
            <a:ext cx="4485240" cy="9637920"/>
          </a:xfrm>
          <a:custGeom>
            <a:avLst/>
            <a:gdLst>
              <a:gd name="textAreaLeft" fmla="*/ 0 w 4485240"/>
              <a:gd name="textAreaRight" fmla="*/ 4486320 w 4485240"/>
              <a:gd name="textAreaTop" fmla="*/ 0 h 9637920"/>
              <a:gd name="textAreaBottom" fmla="*/ 9639000 h 9637920"/>
            </a:gdLst>
            <a:ahLst/>
            <a:cxnLst/>
            <a:rect l="textAreaLeft" t="textAreaTop" r="textAreaRight" b="textAreaBottom"/>
            <a:pathLst>
              <a:path w="4486485" h="9638933">
                <a:moveTo>
                  <a:pt x="0" y="0"/>
                </a:moveTo>
                <a:lnTo>
                  <a:pt x="4486485" y="0"/>
                </a:lnTo>
                <a:lnTo>
                  <a:pt x="4486485" y="9638933"/>
                </a:lnTo>
                <a:lnTo>
                  <a:pt x="0" y="963893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1_2">
    <p:bg>
      <p:bgPr>
        <a:solidFill>
          <a:srgbClr val="f8f6f1"/>
        </a:solidFill>
      </p:bgPr>
    </p:bg>
    <p:spTree>
      <p:nvGrpSpPr>
        <p:cNvPr id="1" name=""/>
        <p:cNvGrpSpPr/>
        <p:nvPr/>
      </p:nvGrpSpPr>
      <p:grpSpPr>
        <a:xfrm>
          <a:off x="0" y="0"/>
          <a:ext cx="0" cy="0"/>
          <a:chOff x="0" y="0"/>
          <a:chExt cx="0" cy="0"/>
        </a:xfrm>
      </p:grpSpPr>
      <p:grpSp>
        <p:nvGrpSpPr>
          <p:cNvPr id="88" name="Google Shape;110;p14"/>
          <p:cNvGrpSpPr/>
          <p:nvPr/>
        </p:nvGrpSpPr>
        <p:grpSpPr>
          <a:xfrm>
            <a:off x="0" y="-144720"/>
            <a:ext cx="11795760" cy="10430640"/>
            <a:chOff x="0" y="-144720"/>
            <a:chExt cx="11795760" cy="10430640"/>
          </a:xfrm>
        </p:grpSpPr>
        <p:sp>
          <p:nvSpPr>
            <p:cNvPr id="89" name="Google Shape;111;p14"/>
            <p:cNvSpPr/>
            <p:nvPr/>
          </p:nvSpPr>
          <p:spPr>
            <a:xfrm>
              <a:off x="0" y="0"/>
              <a:ext cx="11795760" cy="10285920"/>
            </a:xfrm>
            <a:custGeom>
              <a:avLst/>
              <a:gdLst>
                <a:gd name="textAreaLeft" fmla="*/ 0 w 11795760"/>
                <a:gd name="textAreaRight" fmla="*/ 11796840 w 11795760"/>
                <a:gd name="textAreaTop" fmla="*/ 0 h 10285920"/>
                <a:gd name="textAreaBottom" fmla="*/ 10287000 h 10285920"/>
              </a:gdLst>
              <a:ahLst/>
              <a:cxnLst/>
              <a:rect l="textAreaLeft" t="textAreaTop" r="textAreaRight" b="textAreaBottom"/>
              <a:pathLst>
                <a:path w="3106937" h="2709333">
                  <a:moveTo>
                    <a:pt x="0" y="0"/>
                  </a:moveTo>
                  <a:lnTo>
                    <a:pt x="3106937" y="0"/>
                  </a:lnTo>
                  <a:lnTo>
                    <a:pt x="3106937" y="2709333"/>
                  </a:lnTo>
                  <a:lnTo>
                    <a:pt x="0" y="2709333"/>
                  </a:lnTo>
                  <a:close/>
                </a:path>
              </a:pathLst>
            </a:custGeom>
            <a:solidFill>
              <a:srgbClr val="fbd91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90" name="Google Shape;112;p14"/>
            <p:cNvSpPr/>
            <p:nvPr/>
          </p:nvSpPr>
          <p:spPr>
            <a:xfrm>
              <a:off x="0" y="-144720"/>
              <a:ext cx="11795040" cy="1043064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bg>
      <p:bgPr>
        <a:solidFill>
          <a:srgbClr val="f8f6f1"/>
        </a:solidFill>
      </p:bgPr>
    </p:bg>
    <p:spTree>
      <p:nvGrpSpPr>
        <p:cNvPr id="1" name=""/>
        <p:cNvGrpSpPr/>
        <p:nvPr/>
      </p:nvGrpSpPr>
      <p:grpSpPr>
        <a:xfrm>
          <a:off x="0" y="0"/>
          <a:ext cx="0" cy="0"/>
          <a:chOff x="0" y="0"/>
          <a:chExt cx="0" cy="0"/>
        </a:xfrm>
      </p:grpSpPr>
      <p:grpSp>
        <p:nvGrpSpPr>
          <p:cNvPr id="91" name="Google Shape;21;p4"/>
          <p:cNvGrpSpPr/>
          <p:nvPr/>
        </p:nvGrpSpPr>
        <p:grpSpPr>
          <a:xfrm>
            <a:off x="1028880" y="3037680"/>
            <a:ext cx="7773120" cy="7248240"/>
            <a:chOff x="1028880" y="3037680"/>
            <a:chExt cx="7773120" cy="7248240"/>
          </a:xfrm>
        </p:grpSpPr>
        <p:grpSp>
          <p:nvGrpSpPr>
            <p:cNvPr id="92" name="Google Shape;22;p4"/>
            <p:cNvGrpSpPr/>
            <p:nvPr/>
          </p:nvGrpSpPr>
          <p:grpSpPr>
            <a:xfrm>
              <a:off x="1028880" y="3037680"/>
              <a:ext cx="7773120" cy="7248240"/>
              <a:chOff x="1028880" y="3037680"/>
              <a:chExt cx="7773120" cy="7248240"/>
            </a:xfrm>
          </p:grpSpPr>
          <p:sp>
            <p:nvSpPr>
              <p:cNvPr id="93" name="Google Shape;23;p4"/>
              <p:cNvSpPr/>
              <p:nvPr/>
            </p:nvSpPr>
            <p:spPr>
              <a:xfrm>
                <a:off x="1028880" y="3146400"/>
                <a:ext cx="7773120" cy="7139520"/>
              </a:xfrm>
              <a:custGeom>
                <a:avLst/>
                <a:gdLst>
                  <a:gd name="textAreaLeft" fmla="*/ 0 w 7773120"/>
                  <a:gd name="textAreaRight" fmla="*/ 7774200 w 7773120"/>
                  <a:gd name="textAreaTop" fmla="*/ 0 h 7139520"/>
                  <a:gd name="textAreaBottom" fmla="*/ 7140600 h 7139520"/>
                </a:gdLst>
                <a:ahLst/>
                <a:cxnLst/>
                <a:rect l="textAreaLeft" t="textAreaTop" r="textAreaRight" b="textAreaBottom"/>
                <a:pathLst>
                  <a:path w="2047483" h="1880685">
                    <a:moveTo>
                      <a:pt x="0" y="0"/>
                    </a:moveTo>
                    <a:lnTo>
                      <a:pt x="2047483" y="0"/>
                    </a:lnTo>
                    <a:lnTo>
                      <a:pt x="2047483" y="1880685"/>
                    </a:lnTo>
                    <a:lnTo>
                      <a:pt x="0" y="1880685"/>
                    </a:lnTo>
                    <a:close/>
                  </a:path>
                </a:pathLst>
              </a:custGeom>
              <a:solidFill>
                <a:srgbClr val="fbd917"/>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94" name="Google Shape;24;p4"/>
              <p:cNvSpPr/>
              <p:nvPr/>
            </p:nvSpPr>
            <p:spPr>
              <a:xfrm>
                <a:off x="1028880" y="3037680"/>
                <a:ext cx="7773120" cy="724788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n-GB" sz="1400" strike="noStrike" u="none">
                  <a:solidFill>
                    <a:srgbClr val="000000"/>
                  </a:solidFill>
                  <a:effectLst/>
                  <a:uFillTx/>
                  <a:latin typeface="Arial"/>
                </a:endParaRPr>
              </a:p>
            </p:txBody>
          </p:sp>
        </p:grpSp>
        <p:sp>
          <p:nvSpPr>
            <p:cNvPr id="95" name="Google Shape;25;p4"/>
            <p:cNvSpPr/>
            <p:nvPr/>
          </p:nvSpPr>
          <p:spPr>
            <a:xfrm>
              <a:off x="3587400" y="4134960"/>
              <a:ext cx="2655720" cy="5162040"/>
            </a:xfrm>
            <a:custGeom>
              <a:avLst/>
              <a:gdLst>
                <a:gd name="textAreaLeft" fmla="*/ 0 w 2655720"/>
                <a:gd name="textAreaRight" fmla="*/ 2656800 w 2655720"/>
                <a:gd name="textAreaTop" fmla="*/ 0 h 5162040"/>
                <a:gd name="textAreaBottom" fmla="*/ 5163120 h 5162040"/>
              </a:gdLst>
              <a:ahLst/>
              <a:cxnLst/>
              <a:rect l="textAreaLeft" t="textAreaTop" r="textAreaRight" b="textAreaBottom"/>
              <a:pathLst>
                <a:path w="3542217" h="6884167">
                  <a:moveTo>
                    <a:pt x="0" y="0"/>
                  </a:moveTo>
                  <a:lnTo>
                    <a:pt x="3542217" y="0"/>
                  </a:lnTo>
                  <a:lnTo>
                    <a:pt x="3542217" y="6884168"/>
                  </a:lnTo>
                  <a:lnTo>
                    <a:pt x="0" y="6884168"/>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_2_2">
    <p:bg>
      <p:bgPr>
        <a:solidFill>
          <a:srgbClr val="0457a8"/>
        </a:solidFill>
      </p:bgPr>
    </p:bg>
    <p:spTree>
      <p:nvGrpSpPr>
        <p:cNvPr id="1" name=""/>
        <p:cNvGrpSpPr/>
        <p:nvPr/>
      </p:nvGrpSpPr>
      <p:grpSpPr>
        <a:xfrm>
          <a:off x="0" y="0"/>
          <a:ext cx="0" cy="0"/>
          <a:chOff x="0" y="0"/>
          <a:chExt cx="0" cy="0"/>
        </a:xfrm>
      </p:grpSpPr>
      <p:grpSp>
        <p:nvGrpSpPr>
          <p:cNvPr id="5" name="Google Shape;114;p15"/>
          <p:cNvGrpSpPr/>
          <p:nvPr/>
        </p:nvGrpSpPr>
        <p:grpSpPr>
          <a:xfrm>
            <a:off x="0" y="-3620160"/>
            <a:ext cx="18286920" cy="13906080"/>
            <a:chOff x="0" y="-3620160"/>
            <a:chExt cx="18286920" cy="13906080"/>
          </a:xfrm>
        </p:grpSpPr>
        <p:grpSp>
          <p:nvGrpSpPr>
            <p:cNvPr id="6" name="Google Shape;115;p15"/>
            <p:cNvGrpSpPr/>
            <p:nvPr/>
          </p:nvGrpSpPr>
          <p:grpSpPr>
            <a:xfrm>
              <a:off x="0" y="2723040"/>
              <a:ext cx="18286920" cy="7562880"/>
              <a:chOff x="0" y="2723040"/>
              <a:chExt cx="18286920" cy="7562880"/>
            </a:xfrm>
          </p:grpSpPr>
          <p:sp>
            <p:nvSpPr>
              <p:cNvPr id="7" name="Google Shape;116;p15"/>
              <p:cNvSpPr/>
              <p:nvPr/>
            </p:nvSpPr>
            <p:spPr>
              <a:xfrm>
                <a:off x="0" y="2723040"/>
                <a:ext cx="18286920" cy="7562880"/>
              </a:xfrm>
              <a:custGeom>
                <a:avLst/>
                <a:gdLst>
                  <a:gd name="textAreaLeft" fmla="*/ 0 w 18286920"/>
                  <a:gd name="textAreaRight" fmla="*/ 18288000 w 18286920"/>
                  <a:gd name="textAreaTop" fmla="*/ 0 h 7562880"/>
                  <a:gd name="textAreaBottom" fmla="*/ 7563960 h 7562880"/>
                </a:gdLst>
                <a:ahLst/>
                <a:cxnLst/>
                <a:rect l="textAreaLeft" t="textAreaTop" r="textAreaRight" b="textAreaBottom"/>
                <a:pathLst>
                  <a:path w="4816592" h="1992145">
                    <a:moveTo>
                      <a:pt x="2408296" y="0"/>
                    </a:moveTo>
                    <a:lnTo>
                      <a:pt x="4816592" y="1992145"/>
                    </a:lnTo>
                    <a:lnTo>
                      <a:pt x="0" y="1992145"/>
                    </a:lnTo>
                    <a:lnTo>
                      <a:pt x="2408296"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8" name="Google Shape;117;p15"/>
              <p:cNvSpPr/>
              <p:nvPr/>
            </p:nvSpPr>
            <p:spPr>
              <a:xfrm>
                <a:off x="2857680" y="6090120"/>
                <a:ext cx="12571920" cy="365544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
          <p:nvSpPr>
            <p:cNvPr id="9" name="Google Shape;118;p15"/>
            <p:cNvSpPr/>
            <p:nvPr/>
          </p:nvSpPr>
          <p:spPr>
            <a:xfrm>
              <a:off x="7426080" y="-3620160"/>
              <a:ext cx="3434760" cy="7239240"/>
            </a:xfrm>
            <a:custGeom>
              <a:avLst/>
              <a:gdLst>
                <a:gd name="textAreaLeft" fmla="*/ 0 w 3434760"/>
                <a:gd name="textAreaRight" fmla="*/ 3435840 w 3434760"/>
                <a:gd name="textAreaTop" fmla="*/ 0 h 7239240"/>
                <a:gd name="textAreaBottom" fmla="*/ 7240320 h 7239240"/>
              </a:gdLst>
              <a:ahLst/>
              <a:cxnLst/>
              <a:rect l="textAreaLeft" t="textAreaTop" r="textAreaRight" b="textAreaBottom"/>
              <a:pathLst>
                <a:path w="4581037" h="9653527">
                  <a:moveTo>
                    <a:pt x="0" y="0"/>
                  </a:moveTo>
                  <a:lnTo>
                    <a:pt x="4581038" y="0"/>
                  </a:lnTo>
                  <a:lnTo>
                    <a:pt x="4581038" y="9653527"/>
                  </a:lnTo>
                  <a:lnTo>
                    <a:pt x="0" y="965352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2">
    <p:bg>
      <p:bgPr>
        <a:solidFill>
          <a:srgbClr val="f8f6f1"/>
        </a:solidFill>
      </p:bgPr>
    </p:bg>
    <p:spTree>
      <p:nvGrpSpPr>
        <p:cNvPr id="1" name=""/>
        <p:cNvGrpSpPr/>
        <p:nvPr/>
      </p:nvGrpSpPr>
      <p:grpSpPr>
        <a:xfrm>
          <a:off x="0" y="0"/>
          <a:ext cx="0" cy="0"/>
          <a:chOff x="0" y="0"/>
          <a:chExt cx="0" cy="0"/>
        </a:xfrm>
      </p:grpSpPr>
      <p:grpSp>
        <p:nvGrpSpPr>
          <p:cNvPr id="10" name="Google Shape;33;p6"/>
          <p:cNvGrpSpPr/>
          <p:nvPr/>
        </p:nvGrpSpPr>
        <p:grpSpPr>
          <a:xfrm>
            <a:off x="0" y="8803800"/>
            <a:ext cx="18286920" cy="1482120"/>
            <a:chOff x="0" y="8803800"/>
            <a:chExt cx="18286920" cy="1482120"/>
          </a:xfrm>
        </p:grpSpPr>
        <p:sp>
          <p:nvSpPr>
            <p:cNvPr id="11" name="Google Shape;34;p6"/>
            <p:cNvSpPr/>
            <p:nvPr/>
          </p:nvSpPr>
          <p:spPr>
            <a:xfrm>
              <a:off x="0" y="8948520"/>
              <a:ext cx="18286920" cy="1337400"/>
            </a:xfrm>
            <a:custGeom>
              <a:avLst/>
              <a:gdLst>
                <a:gd name="textAreaLeft" fmla="*/ 0 w 18286920"/>
                <a:gd name="textAreaRight" fmla="*/ 18288000 w 18286920"/>
                <a:gd name="textAreaTop" fmla="*/ 0 h 1337400"/>
                <a:gd name="textAreaBottom" fmla="*/ 1338480 h 1337400"/>
              </a:gdLst>
              <a:ahLst/>
              <a:cxnLst/>
              <a:rect l="textAreaLeft" t="textAreaTop" r="textAreaRight" b="textAreaBottom"/>
              <a:pathLst>
                <a:path w="4816592" h="352551">
                  <a:moveTo>
                    <a:pt x="0" y="0"/>
                  </a:moveTo>
                  <a:lnTo>
                    <a:pt x="4816592" y="0"/>
                  </a:lnTo>
                  <a:lnTo>
                    <a:pt x="4816592" y="352551"/>
                  </a:lnTo>
                  <a:lnTo>
                    <a:pt x="0" y="352551"/>
                  </a:lnTo>
                  <a:close/>
                </a:path>
              </a:pathLst>
            </a:custGeom>
            <a:solidFill>
              <a:srgbClr val="0457a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12" name="Google Shape;35;p6"/>
            <p:cNvSpPr/>
            <p:nvPr/>
          </p:nvSpPr>
          <p:spPr>
            <a:xfrm>
              <a:off x="0" y="8803800"/>
              <a:ext cx="18286560" cy="148212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
        <p:nvSpPr>
          <p:cNvPr id="13" name="Google Shape;36;p6"/>
          <p:cNvSpPr/>
          <p:nvPr/>
        </p:nvSpPr>
        <p:spPr>
          <a:xfrm>
            <a:off x="11118240" y="643320"/>
            <a:ext cx="6381000" cy="8998920"/>
          </a:xfrm>
          <a:custGeom>
            <a:avLst/>
            <a:gdLst>
              <a:gd name="textAreaLeft" fmla="*/ 0 w 6381000"/>
              <a:gd name="textAreaRight" fmla="*/ 6382080 w 6381000"/>
              <a:gd name="textAreaTop" fmla="*/ 0 h 8998920"/>
              <a:gd name="textAreaBottom" fmla="*/ 9000000 h 8998920"/>
            </a:gdLst>
            <a:ahLst/>
            <a:cxnLst/>
            <a:rect l="textAreaLeft" t="textAreaTop" r="textAreaRight" b="textAreaBottom"/>
            <a:pathLst>
              <a:path w="6381920" h="9000143">
                <a:moveTo>
                  <a:pt x="0" y="0"/>
                </a:moveTo>
                <a:lnTo>
                  <a:pt x="6381920" y="0"/>
                </a:lnTo>
                <a:lnTo>
                  <a:pt x="6381920" y="9000144"/>
                </a:lnTo>
                <a:lnTo>
                  <a:pt x="0" y="900014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6">
    <p:bg>
      <p:bgPr>
        <a:solidFill>
          <a:srgbClr val="f8f6f1"/>
        </a:solidFill>
      </p:bgPr>
    </p:bg>
    <p:spTree>
      <p:nvGrpSpPr>
        <p:cNvPr id="1" name=""/>
        <p:cNvGrpSpPr/>
        <p:nvPr/>
      </p:nvGrpSpPr>
      <p:grpSpPr>
        <a:xfrm>
          <a:off x="0" y="0"/>
          <a:ext cx="0" cy="0"/>
          <a:chOff x="0" y="0"/>
          <a:chExt cx="0" cy="0"/>
        </a:xfrm>
      </p:grpSpPr>
      <p:grpSp>
        <p:nvGrpSpPr>
          <p:cNvPr id="14" name="Google Shape;59;p10"/>
          <p:cNvGrpSpPr/>
          <p:nvPr/>
        </p:nvGrpSpPr>
        <p:grpSpPr>
          <a:xfrm>
            <a:off x="0" y="8803800"/>
            <a:ext cx="18286920" cy="1482120"/>
            <a:chOff x="0" y="8803800"/>
            <a:chExt cx="18286920" cy="1482120"/>
          </a:xfrm>
        </p:grpSpPr>
        <p:sp>
          <p:nvSpPr>
            <p:cNvPr id="15" name="Google Shape;60;p10"/>
            <p:cNvSpPr/>
            <p:nvPr/>
          </p:nvSpPr>
          <p:spPr>
            <a:xfrm>
              <a:off x="0" y="8948520"/>
              <a:ext cx="18286920" cy="1337400"/>
            </a:xfrm>
            <a:custGeom>
              <a:avLst/>
              <a:gdLst>
                <a:gd name="textAreaLeft" fmla="*/ 0 w 18286920"/>
                <a:gd name="textAreaRight" fmla="*/ 18288000 w 18286920"/>
                <a:gd name="textAreaTop" fmla="*/ 0 h 1337400"/>
                <a:gd name="textAreaBottom" fmla="*/ 1338480 h 1337400"/>
              </a:gdLst>
              <a:ahLst/>
              <a:cxnLst/>
              <a:rect l="textAreaLeft" t="textAreaTop" r="textAreaRight" b="textAreaBottom"/>
              <a:pathLst>
                <a:path w="4816592" h="352551">
                  <a:moveTo>
                    <a:pt x="0" y="0"/>
                  </a:moveTo>
                  <a:lnTo>
                    <a:pt x="4816592" y="0"/>
                  </a:lnTo>
                  <a:lnTo>
                    <a:pt x="4816592" y="352551"/>
                  </a:lnTo>
                  <a:lnTo>
                    <a:pt x="0" y="352551"/>
                  </a:lnTo>
                  <a:close/>
                </a:path>
              </a:pathLst>
            </a:custGeom>
            <a:solidFill>
              <a:srgbClr val="0457a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16" name="Google Shape;61;p10"/>
            <p:cNvSpPr/>
            <p:nvPr/>
          </p:nvSpPr>
          <p:spPr>
            <a:xfrm>
              <a:off x="0" y="8803800"/>
              <a:ext cx="18286560" cy="148212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
        <p:nvSpPr>
          <p:cNvPr id="17" name="Google Shape;62;p10"/>
          <p:cNvSpPr/>
          <p:nvPr/>
        </p:nvSpPr>
        <p:spPr>
          <a:xfrm>
            <a:off x="2743200" y="4709880"/>
            <a:ext cx="12800520" cy="5576040"/>
          </a:xfrm>
          <a:custGeom>
            <a:avLst/>
            <a:gdLst>
              <a:gd name="textAreaLeft" fmla="*/ 0 w 12800520"/>
              <a:gd name="textAreaRight" fmla="*/ 12801600 w 12800520"/>
              <a:gd name="textAreaTop" fmla="*/ 0 h 5576040"/>
              <a:gd name="textAreaBottom" fmla="*/ 5577120 h 5576040"/>
            </a:gdLst>
            <a:ahLst/>
            <a:cxnLst/>
            <a:rect l="textAreaLeft" t="textAreaTop" r="textAreaRight" b="textAreaBottom"/>
            <a:pathLst>
              <a:path w="12801600" h="5577045">
                <a:moveTo>
                  <a:pt x="0" y="0"/>
                </a:moveTo>
                <a:lnTo>
                  <a:pt x="12801600" y="0"/>
                </a:lnTo>
                <a:lnTo>
                  <a:pt x="12801600" y="5577045"/>
                </a:lnTo>
                <a:lnTo>
                  <a:pt x="0" y="557704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18" name="Google Shape;16;p3" descr=""/>
          <p:cNvPicPr/>
          <p:nvPr/>
        </p:nvPicPr>
        <p:blipFill>
          <a:blip r:embed="rId2"/>
          <a:srcRect l="0" t="0" r="36800" b="0"/>
          <a:stretch/>
        </p:blipFill>
        <p:spPr>
          <a:xfrm>
            <a:off x="7821720" y="0"/>
            <a:ext cx="11553840" cy="10285920"/>
          </a:xfrm>
          <a:prstGeom prst="rect">
            <a:avLst/>
          </a:prstGeom>
          <a:noFill/>
          <a:ln w="0">
            <a:noFill/>
          </a:ln>
        </p:spPr>
      </p:pic>
      <p:grpSp>
        <p:nvGrpSpPr>
          <p:cNvPr id="19" name="Google Shape;17;p3"/>
          <p:cNvGrpSpPr/>
          <p:nvPr/>
        </p:nvGrpSpPr>
        <p:grpSpPr>
          <a:xfrm>
            <a:off x="0" y="-277560"/>
            <a:ext cx="10622880" cy="10563480"/>
            <a:chOff x="0" y="-277560"/>
            <a:chExt cx="10622880" cy="10563480"/>
          </a:xfrm>
        </p:grpSpPr>
        <p:sp>
          <p:nvSpPr>
            <p:cNvPr id="20" name="Google Shape;18;p3"/>
            <p:cNvSpPr/>
            <p:nvPr/>
          </p:nvSpPr>
          <p:spPr>
            <a:xfrm>
              <a:off x="0" y="-137160"/>
              <a:ext cx="10622520" cy="10422720"/>
            </a:xfrm>
            <a:custGeom>
              <a:avLst/>
              <a:gdLst>
                <a:gd name="textAreaLeft" fmla="*/ 0 w 10622520"/>
                <a:gd name="textAreaRight" fmla="*/ 10623600 w 10622520"/>
                <a:gd name="textAreaTop" fmla="*/ 0 h 10422720"/>
                <a:gd name="textAreaBottom" fmla="*/ 10423800 h 10422720"/>
              </a:gdLst>
              <a:ahLst/>
              <a:cxnLst/>
              <a:rect l="textAreaLeft" t="textAreaTop" r="textAreaRight" b="textAreaBottom"/>
              <a:pathLst>
                <a:path w="2798003" h="2822702">
                  <a:moveTo>
                    <a:pt x="0" y="0"/>
                  </a:moveTo>
                  <a:lnTo>
                    <a:pt x="2798003" y="0"/>
                  </a:lnTo>
                  <a:lnTo>
                    <a:pt x="2798003" y="2822702"/>
                  </a:lnTo>
                  <a:lnTo>
                    <a:pt x="0" y="2822702"/>
                  </a:lnTo>
                  <a:close/>
                </a:path>
              </a:pathLst>
            </a:custGeom>
            <a:solidFill>
              <a:srgbClr val="0457a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sp>
          <p:nvSpPr>
            <p:cNvPr id="21" name="Google Shape;19;p3"/>
            <p:cNvSpPr/>
            <p:nvPr/>
          </p:nvSpPr>
          <p:spPr>
            <a:xfrm>
              <a:off x="0" y="-277560"/>
              <a:ext cx="10622880" cy="1056348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000000"/>
                </a:solidFill>
                <a:effectLst/>
                <a:uFillTx/>
                <a:latin typeface="Arial"/>
              </a:endParaRPr>
            </a:p>
          </p:txBody>
        </p:sp>
      </p:gr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3">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4">
    <p:bg>
      <p:bgPr>
        <a:solidFill>
          <a:srgbClr val="f8f6f1"/>
        </a:solidFill>
      </p:bgPr>
    </p:bg>
    <p:spTree>
      <p:nvGrpSpPr>
        <p:cNvPr id="1" name=""/>
        <p:cNvGrpSpPr/>
        <p:nvPr/>
      </p:nvGrpSpPr>
      <p:grpSpPr>
        <a:xfrm>
          <a:off x="0" y="0"/>
          <a:ext cx="0" cy="0"/>
          <a:chOff x="0" y="0"/>
          <a:chExt cx="0" cy="0"/>
        </a:xfrm>
      </p:grpSpPr>
      <p:sp>
        <p:nvSpPr>
          <p:cNvPr id="25" name="Google Shape;42;p8"/>
          <p:cNvSpPr/>
          <p:nvPr/>
        </p:nvSpPr>
        <p:spPr>
          <a:xfrm>
            <a:off x="1028880" y="1028880"/>
            <a:ext cx="16229520" cy="3422160"/>
          </a:xfrm>
          <a:custGeom>
            <a:avLst/>
            <a:gdLst>
              <a:gd name="textAreaLeft" fmla="*/ 0 w 16229520"/>
              <a:gd name="textAreaRight" fmla="*/ 16230600 w 16229520"/>
              <a:gd name="textAreaTop" fmla="*/ 0 h 3422160"/>
              <a:gd name="textAreaBottom" fmla="*/ 3423240 h 3422160"/>
            </a:gdLst>
            <a:ahLst/>
            <a:cxnLst/>
            <a:rect l="textAreaLeft" t="textAreaTop" r="textAreaRight" b="textAreaBottom"/>
            <a:pathLst>
              <a:path w="16230600" h="3423181">
                <a:moveTo>
                  <a:pt x="0" y="0"/>
                </a:moveTo>
                <a:lnTo>
                  <a:pt x="16230600" y="0"/>
                </a:lnTo>
                <a:lnTo>
                  <a:pt x="16230600" y="3423181"/>
                </a:lnTo>
                <a:lnTo>
                  <a:pt x="0" y="342318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5">
    <p:bg>
      <p:bgPr>
        <a:solidFill>
          <a:srgbClr val="0457a8"/>
        </a:solidFill>
      </p:bgPr>
    </p:bg>
    <p:spTree>
      <p:nvGrpSpPr>
        <p:cNvPr id="1" name=""/>
        <p:cNvGrpSpPr/>
        <p:nvPr/>
      </p:nvGrpSpPr>
      <p:grpSpPr>
        <a:xfrm>
          <a:off x="0" y="0"/>
          <a:ext cx="0" cy="0"/>
          <a:chOff x="0" y="0"/>
          <a:chExt cx="0" cy="0"/>
        </a:xfrm>
      </p:grpSpPr>
      <p:sp>
        <p:nvSpPr>
          <p:cNvPr id="26" name="Google Shape;44;p9"/>
          <p:cNvSpPr/>
          <p:nvPr/>
        </p:nvSpPr>
        <p:spPr>
          <a:xfrm>
            <a:off x="-249480" y="84024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7" name="Google Shape;45;p9"/>
          <p:cNvSpPr/>
          <p:nvPr/>
        </p:nvSpPr>
        <p:spPr>
          <a:xfrm>
            <a:off x="6151320" y="84024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8" name="Google Shape;46;p9"/>
          <p:cNvSpPr/>
          <p:nvPr/>
        </p:nvSpPr>
        <p:spPr>
          <a:xfrm>
            <a:off x="2833920" y="533196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9" name="Google Shape;47;p9"/>
          <p:cNvSpPr/>
          <p:nvPr/>
        </p:nvSpPr>
        <p:spPr>
          <a:xfrm>
            <a:off x="12556080" y="84024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0" name="Google Shape;48;p9"/>
          <p:cNvSpPr/>
          <p:nvPr/>
        </p:nvSpPr>
        <p:spPr>
          <a:xfrm>
            <a:off x="-3617280" y="533196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1" name="Google Shape;49;p9"/>
          <p:cNvSpPr/>
          <p:nvPr/>
        </p:nvSpPr>
        <p:spPr>
          <a:xfrm>
            <a:off x="9286200" y="533196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2" name="Google Shape;50;p9"/>
          <p:cNvSpPr/>
          <p:nvPr/>
        </p:nvSpPr>
        <p:spPr>
          <a:xfrm>
            <a:off x="15738480" y="5331960"/>
            <a:ext cx="6165360" cy="4113720"/>
          </a:xfrm>
          <a:custGeom>
            <a:avLst/>
            <a:gdLst>
              <a:gd name="textAreaLeft" fmla="*/ 0 w 6165360"/>
              <a:gd name="textAreaRight" fmla="*/ 6166440 w 6165360"/>
              <a:gd name="textAreaTop" fmla="*/ 0 h 4113720"/>
              <a:gd name="textAreaBottom" fmla="*/ 4114800 h 4113720"/>
            </a:gdLst>
            <a:ahLst/>
            <a:cxnLst/>
            <a:rect l="textAreaLeft" t="textAreaTop" r="textAreaRight" b="textAreaBottom"/>
            <a:pathLst>
              <a:path w="6166594" h="4114800">
                <a:moveTo>
                  <a:pt x="0" y="0"/>
                </a:moveTo>
                <a:lnTo>
                  <a:pt x="6166594" y="0"/>
                </a:lnTo>
                <a:lnTo>
                  <a:pt x="6166594" y="4114800"/>
                </a:lnTo>
                <a:lnTo>
                  <a:pt x="0" y="4114800"/>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3" name="Google Shape;51;p9"/>
          <p:cNvSpPr/>
          <p:nvPr/>
        </p:nvSpPr>
        <p:spPr>
          <a:xfrm>
            <a:off x="0" y="102888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4" name="Google Shape;52;p9"/>
          <p:cNvSpPr/>
          <p:nvPr/>
        </p:nvSpPr>
        <p:spPr>
          <a:xfrm>
            <a:off x="6368760" y="103572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5" name="Google Shape;53;p9"/>
          <p:cNvSpPr/>
          <p:nvPr/>
        </p:nvSpPr>
        <p:spPr>
          <a:xfrm>
            <a:off x="12765600" y="102888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6" name="Google Shape;54;p9"/>
          <p:cNvSpPr/>
          <p:nvPr/>
        </p:nvSpPr>
        <p:spPr>
          <a:xfrm>
            <a:off x="3051000" y="552780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7" name="Google Shape;55;p9"/>
          <p:cNvSpPr/>
          <p:nvPr/>
        </p:nvSpPr>
        <p:spPr>
          <a:xfrm>
            <a:off x="9503280" y="553500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8" name="Google Shape;56;p9"/>
          <p:cNvSpPr/>
          <p:nvPr/>
        </p:nvSpPr>
        <p:spPr>
          <a:xfrm>
            <a:off x="15955920" y="553500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9" name="Google Shape;57;p9"/>
          <p:cNvSpPr/>
          <p:nvPr/>
        </p:nvSpPr>
        <p:spPr>
          <a:xfrm>
            <a:off x="-3403080" y="5535000"/>
            <a:ext cx="5731200" cy="3722400"/>
          </a:xfrm>
          <a:custGeom>
            <a:avLst/>
            <a:gdLst>
              <a:gd name="textAreaLeft" fmla="*/ 0 w 5731200"/>
              <a:gd name="textAreaRight" fmla="*/ 5732280 w 5731200"/>
              <a:gd name="textAreaTop" fmla="*/ 0 h 3722400"/>
              <a:gd name="textAreaBottom" fmla="*/ 3723480 h 3722400"/>
            </a:gdLst>
            <a:ahLst/>
            <a:cxnLst/>
            <a:rect l="textAreaLeft" t="textAreaTop" r="textAreaRight" b="textAreaBottom"/>
            <a:pathLst>
              <a:path w="888054" h="576818">
                <a:moveTo>
                  <a:pt x="0" y="0"/>
                </a:moveTo>
                <a:lnTo>
                  <a:pt x="888054" y="0"/>
                </a:lnTo>
                <a:lnTo>
                  <a:pt x="888054" y="576818"/>
                </a:lnTo>
                <a:lnTo>
                  <a:pt x="0" y="576818"/>
                </a:lnTo>
                <a:close/>
              </a:path>
            </a:pathLst>
          </a:custGeom>
          <a:blipFill rotWithShape="0">
            <a:blip r:embed="rId1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40" name="PlaceHolder 1"/>
          <p:cNvSpPr>
            <a:spLocks noGrp="1"/>
          </p:cNvSpPr>
          <p:nvPr>
            <p:ph type="dt" idx="1"/>
          </p:nvPr>
        </p:nvSpPr>
        <p:spPr>
          <a:xfrm>
            <a:off x="457200" y="6356520"/>
            <a:ext cx="2132640" cy="363960"/>
          </a:xfrm>
          <a:prstGeom prst="rect">
            <a:avLst/>
          </a:prstGeom>
          <a:noFill/>
          <a:ln w="0">
            <a:noFill/>
          </a:ln>
        </p:spPr>
        <p:txBody>
          <a:bodyPr lIns="91440" rIns="91440" tIns="45720" bIns="45720" anchor="ctr">
            <a:noAutofit/>
          </a:bodyPr>
          <a:lstStyle>
            <a:lvl1pPr indent="0">
              <a:lnSpc>
                <a:spcPct val="100000"/>
              </a:lnSpc>
              <a:buNone/>
              <a:tabLst>
                <a:tab algn="l" pos="0"/>
              </a:tabLst>
              <a:defRPr b="0" lang="en-GB" sz="1400" strike="noStrike" u="none">
                <a:solidFill>
                  <a:srgbClr val="000000"/>
                </a:solidFill>
                <a:effectLst/>
                <a:uFillTx/>
                <a:latin typeface="Times New Roman"/>
              </a:defRPr>
            </a:lvl1pPr>
          </a:lstStyle>
          <a:p>
            <a:pPr indent="0">
              <a:lnSpc>
                <a:spcPct val="100000"/>
              </a:lnSpc>
              <a:buNone/>
              <a:tabLst>
                <a:tab algn="l" pos="0"/>
              </a:tabLst>
            </a:pPr>
            <a:r>
              <a:rPr b="0" lang="en-GB" sz="1400" strike="noStrike" u="none">
                <a:solidFill>
                  <a:srgbClr val="000000"/>
                </a:solidFill>
                <a:effectLst/>
                <a:uFillTx/>
                <a:latin typeface="Times New Roman"/>
              </a:rPr>
              <a:t> </a:t>
            </a:r>
            <a:endParaRPr b="0" lang="es-CO" sz="1400" strike="noStrike" u="none">
              <a:solidFill>
                <a:srgbClr val="000000"/>
              </a:solidFill>
              <a:effectLst/>
              <a:uFillTx/>
              <a:latin typeface="Times New Roman"/>
            </a:endParaRPr>
          </a:p>
        </p:txBody>
      </p:sp>
      <p:sp>
        <p:nvSpPr>
          <p:cNvPr id="41" name="PlaceHolder 2"/>
          <p:cNvSpPr>
            <a:spLocks noGrp="1"/>
          </p:cNvSpPr>
          <p:nvPr>
            <p:ph type="ftr" idx="2"/>
          </p:nvPr>
        </p:nvSpPr>
        <p:spPr>
          <a:xfrm>
            <a:off x="3124080" y="6356520"/>
            <a:ext cx="289440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 </a:t>
            </a:r>
            <a:endParaRPr b="0" lang="es-CO" sz="1400" strike="noStrike" u="none">
              <a:solidFill>
                <a:srgbClr val="000000"/>
              </a:solidFill>
              <a:effectLst/>
              <a:uFillTx/>
              <a:latin typeface="Times New Roman"/>
            </a:endParaRPr>
          </a:p>
        </p:txBody>
      </p:sp>
      <p:sp>
        <p:nvSpPr>
          <p:cNvPr id="42" name="PlaceHolder 3"/>
          <p:cNvSpPr>
            <a:spLocks noGrp="1"/>
          </p:cNvSpPr>
          <p:nvPr>
            <p:ph type="sldNum" idx="3"/>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trike="noStrike" u="none">
                <a:solidFill>
                  <a:srgbClr val="888888"/>
                </a:solidFill>
                <a:effectLst/>
                <a:uFillTx/>
                <a:latin typeface="Calibri"/>
                <a:ea typeface="Calibri"/>
              </a:defRPr>
            </a:lvl1pPr>
          </a:lstStyle>
          <a:p>
            <a:pPr indent="0" algn="r">
              <a:lnSpc>
                <a:spcPct val="100000"/>
              </a:lnSpc>
              <a:buNone/>
              <a:tabLst>
                <a:tab algn="l" pos="0"/>
              </a:tabLst>
            </a:pPr>
            <a:fld id="{C73A7AD9-DD53-4FBD-BD28-3DCC02866C91}" type="slidenum">
              <a:rPr b="0" lang="en-US" sz="1200" strike="noStrike" u="none">
                <a:solidFill>
                  <a:srgbClr val="888888"/>
                </a:solidFill>
                <a:effectLst/>
                <a:uFillTx/>
                <a:latin typeface="Calibri"/>
                <a:ea typeface="Calibri"/>
              </a:rPr>
              <a:t>1</a:t>
            </a:fld>
            <a:endParaRPr b="0" lang="es-CO" sz="1200" strike="noStrike" u="none">
              <a:solidFill>
                <a:srgbClr val="000000"/>
              </a:solidFill>
              <a:effectLst/>
              <a:uFillTx/>
              <a:latin typeface="Times New Roman"/>
            </a:endParaRPr>
          </a:p>
        </p:txBody>
      </p:sp>
      <p:sp>
        <p:nvSpPr>
          <p:cNvPr id="43" name="PlaceHolder 4"/>
          <p:cNvSpPr>
            <a:spLocks noGrp="1"/>
          </p:cNvSpPr>
          <p:nvPr>
            <p:ph type="title"/>
          </p:nvPr>
        </p:nvSpPr>
        <p:spPr>
          <a:xfrm>
            <a:off x="914400" y="410400"/>
            <a:ext cx="16458120" cy="1716840"/>
          </a:xfrm>
          <a:prstGeom prst="rect">
            <a:avLst/>
          </a:prstGeom>
          <a:noFill/>
          <a:ln w="0">
            <a:noFill/>
          </a:ln>
        </p:spPr>
        <p:txBody>
          <a:bodyPr lIns="0" rIns="0" tIns="0" bIns="0" anchor="ctr">
            <a:noAutofit/>
          </a:bodyPr>
          <a:p>
            <a:pPr indent="0">
              <a:lnSpc>
                <a:spcPct val="100000"/>
              </a:lnSpc>
              <a:buNone/>
              <a:tabLst>
                <a:tab algn="l" pos="0"/>
              </a:tabLst>
            </a:pPr>
            <a:r>
              <a:rPr b="0" lang="en-GB" sz="1400" strike="noStrike" u="none">
                <a:solidFill>
                  <a:srgbClr val="000000"/>
                </a:solidFill>
                <a:effectLst/>
                <a:uFillTx/>
                <a:latin typeface="Arial"/>
              </a:rPr>
              <a:t>Click to edit the title text format</a:t>
            </a:r>
            <a:endParaRPr b="0" lang="es-CO" sz="1400" strike="noStrike" u="none">
              <a:solidFill>
                <a:srgbClr val="000000"/>
              </a:solidFill>
              <a:effectLst/>
              <a:uFillTx/>
              <a:latin typeface="Arial"/>
            </a:endParaRPr>
          </a:p>
        </p:txBody>
      </p:sp>
      <p:sp>
        <p:nvSpPr>
          <p:cNvPr id="44" name="PlaceHolder 5"/>
          <p:cNvSpPr>
            <a:spLocks noGrp="1"/>
          </p:cNvSpPr>
          <p:nvPr>
            <p:ph type="body"/>
          </p:nvPr>
        </p:nvSpPr>
        <p:spPr>
          <a:xfrm>
            <a:off x="914400" y="2406960"/>
            <a:ext cx="16458120" cy="59652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400" strike="noStrike" u="none">
                <a:solidFill>
                  <a:srgbClr val="000000"/>
                </a:solidFill>
                <a:effectLst/>
                <a:uFillTx/>
                <a:latin typeface="Arial"/>
              </a:rPr>
              <a:t>Click to edit the outline text format</a:t>
            </a:r>
            <a:endParaRPr b="0" lang="es-CO"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GB" sz="1400" strike="noStrike" u="none">
                <a:solidFill>
                  <a:srgbClr val="000000"/>
                </a:solidFill>
                <a:effectLst/>
                <a:uFillTx/>
                <a:latin typeface="Arial"/>
              </a:rPr>
              <a:t>Second Outline Level</a:t>
            </a:r>
            <a:endParaRPr b="0" lang="es-CO"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GB" sz="1400" strike="noStrike" u="none">
                <a:solidFill>
                  <a:srgbClr val="000000"/>
                </a:solidFill>
                <a:effectLst/>
                <a:uFillTx/>
                <a:latin typeface="Arial"/>
              </a:rPr>
              <a:t>Third Outline Level</a:t>
            </a:r>
            <a:endParaRPr b="0" lang="es-CO"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GB" sz="1400" strike="noStrike" u="none">
                <a:solidFill>
                  <a:srgbClr val="000000"/>
                </a:solidFill>
                <a:effectLst/>
                <a:uFillTx/>
                <a:latin typeface="Arial"/>
              </a:rPr>
              <a:t>Fourth Outline Level</a:t>
            </a:r>
            <a:endParaRPr b="0" lang="es-CO"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GB" sz="2000" strike="noStrike" u="none">
                <a:solidFill>
                  <a:srgbClr val="000000"/>
                </a:solidFill>
                <a:effectLst/>
                <a:uFillTx/>
                <a:latin typeface="Arial"/>
              </a:rPr>
              <a:t>Fifth Outline Level</a:t>
            </a:r>
            <a:endParaRPr b="0" lang="es-CO"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GB" sz="2000" strike="noStrike" u="none">
                <a:solidFill>
                  <a:srgbClr val="000000"/>
                </a:solidFill>
                <a:effectLst/>
                <a:uFillTx/>
                <a:latin typeface="Arial"/>
              </a:rPr>
              <a:t>Sixth Outline Level</a:t>
            </a:r>
            <a:endParaRPr b="0" lang="es-CO"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GB" sz="2000" strike="noStrike" u="none">
                <a:solidFill>
                  <a:srgbClr val="000000"/>
                </a:solidFill>
                <a:effectLst/>
                <a:uFillTx/>
                <a:latin typeface="Arial"/>
              </a:rPr>
              <a:t>Seventh Outline Level</a:t>
            </a:r>
            <a:endParaRPr b="0" lang="es-CO" sz="2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2"/>
    <p:sldLayoutId id="2147483653" r:id="rId3"/>
    <p:sldLayoutId id="2147483654"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457a8"/>
        </a:solidFill>
      </p:bgPr>
    </p:bg>
    <p:spTree>
      <p:nvGrpSpPr>
        <p:cNvPr id="1" name=""/>
        <p:cNvGrpSpPr/>
        <p:nvPr/>
      </p:nvGrpSpPr>
      <p:grpSpPr>
        <a:xfrm>
          <a:off x="0" y="0"/>
          <a:ext cx="0" cy="0"/>
          <a:chOff x="0" y="0"/>
          <a:chExt cx="0" cy="0"/>
        </a:xfrm>
      </p:grpSpPr>
      <p:grpSp>
        <p:nvGrpSpPr>
          <p:cNvPr id="22" name="Google Shape;38;p7"/>
          <p:cNvGrpSpPr/>
          <p:nvPr/>
        </p:nvGrpSpPr>
        <p:grpSpPr>
          <a:xfrm>
            <a:off x="1593000" y="1865520"/>
            <a:ext cx="15100560" cy="6555240"/>
            <a:chOff x="1593000" y="1865520"/>
            <a:chExt cx="15100560" cy="6555240"/>
          </a:xfrm>
        </p:grpSpPr>
        <p:sp>
          <p:nvSpPr>
            <p:cNvPr id="23" name="Google Shape;39;p7"/>
            <p:cNvSpPr/>
            <p:nvPr/>
          </p:nvSpPr>
          <p:spPr>
            <a:xfrm>
              <a:off x="1593000" y="1865520"/>
              <a:ext cx="15100560" cy="6555240"/>
            </a:xfrm>
            <a:custGeom>
              <a:avLst/>
              <a:gdLst>
                <a:gd name="textAreaLeft" fmla="*/ 0 w 15100560"/>
                <a:gd name="textAreaRight" fmla="*/ 15101640 w 15100560"/>
                <a:gd name="textAreaTop" fmla="*/ 0 h 6555240"/>
                <a:gd name="textAreaBottom" fmla="*/ 6556320 h 6555240"/>
              </a:gdLst>
              <a:ahLst/>
              <a:cxnLst/>
              <a:rect l="textAreaLeft" t="textAreaTop" r="textAreaRight" b="textAreaBottom"/>
              <a:pathLst>
                <a:path w="4236711" h="1839289">
                  <a:moveTo>
                    <a:pt x="2118356" y="0"/>
                  </a:moveTo>
                  <a:cubicBezTo>
                    <a:pt x="948420" y="0"/>
                    <a:pt x="0" y="411739"/>
                    <a:pt x="0" y="919645"/>
                  </a:cubicBezTo>
                  <a:cubicBezTo>
                    <a:pt x="0" y="1427550"/>
                    <a:pt x="948420" y="1839289"/>
                    <a:pt x="2118356" y="1839289"/>
                  </a:cubicBezTo>
                  <a:cubicBezTo>
                    <a:pt x="3288291" y="1839289"/>
                    <a:pt x="4236711" y="1427550"/>
                    <a:pt x="4236711" y="919645"/>
                  </a:cubicBezTo>
                  <a:cubicBezTo>
                    <a:pt x="4236711" y="411739"/>
                    <a:pt x="3288291" y="0"/>
                    <a:pt x="2118356" y="0"/>
                  </a:cubicBezTo>
                  <a:close/>
                </a:path>
              </a:pathLst>
            </a:custGeom>
            <a:solidFill>
              <a:srgbClr val="f5da38"/>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GB" sz="1400" strike="noStrike" u="none">
                <a:solidFill>
                  <a:srgbClr val="000000"/>
                </a:solidFill>
                <a:effectLst/>
                <a:uFillTx/>
                <a:latin typeface="Arial"/>
              </a:endParaRPr>
            </a:p>
          </p:txBody>
        </p:sp>
        <p:sp>
          <p:nvSpPr>
            <p:cNvPr id="24" name="Google Shape;40;p7"/>
            <p:cNvSpPr/>
            <p:nvPr/>
          </p:nvSpPr>
          <p:spPr>
            <a:xfrm>
              <a:off x="3008880" y="2344320"/>
              <a:ext cx="12268800" cy="546120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GB" sz="1400" strike="noStrike" u="none">
                <a:solidFill>
                  <a:srgbClr val="ffffff"/>
                </a:solidFill>
                <a:effectLst/>
                <a:uFillTx/>
                <a:latin typeface="Arial"/>
              </a:endParaRPr>
            </a:p>
          </p:txBody>
        </p:sp>
      </p:grpSp>
    </p:spTree>
  </p:cSld>
  <p:clrMap bg1="lt1" tx1="dk1" bg2="dk2" tx2="lt2" accent1="accent1" accent2="accent2" accent3="accent3" accent4="accent4" accent5="accent5" accent6="accent6" hlink="hlink" folHlink="folHlink"/>
  <p:sldLayoutIdLst>
    <p:sldLayoutId id="2147483656"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8.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18.png"/><Relationship Id="rId11" Type="http://schemas.openxmlformats.org/officeDocument/2006/relationships/image" Target="../media/image23.png"/><Relationship Id="rId12"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45.png"/><Relationship Id="rId3"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4.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34.png"/><Relationship Id="rId6"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35.png"/><Relationship Id="rId6"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36.png"/><Relationship Id="rId6"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Google Shape;123;p16" descr=""/>
          <p:cNvPicPr/>
          <p:nvPr/>
        </p:nvPicPr>
        <p:blipFill>
          <a:blip r:embed="rId1"/>
          <a:srcRect l="0" t="0" r="36800" b="0"/>
          <a:stretch/>
        </p:blipFill>
        <p:spPr>
          <a:xfrm>
            <a:off x="7200000" y="-196920"/>
            <a:ext cx="11553840" cy="10619640"/>
          </a:xfrm>
          <a:prstGeom prst="rect">
            <a:avLst/>
          </a:prstGeom>
          <a:noFill/>
          <a:ln w="0">
            <a:noFill/>
          </a:ln>
        </p:spPr>
      </p:pic>
      <p:sp>
        <p:nvSpPr>
          <p:cNvPr id="97" name="Google Shape;124;p16"/>
          <p:cNvSpPr/>
          <p:nvPr/>
        </p:nvSpPr>
        <p:spPr>
          <a:xfrm>
            <a:off x="-2880" y="0"/>
            <a:ext cx="10622520" cy="10422720"/>
          </a:xfrm>
          <a:custGeom>
            <a:avLst/>
            <a:gdLst>
              <a:gd name="textAreaLeft" fmla="*/ 0 w 10622520"/>
              <a:gd name="textAreaRight" fmla="*/ 10623600 w 10622520"/>
              <a:gd name="textAreaTop" fmla="*/ 0 h 10422720"/>
              <a:gd name="textAreaBottom" fmla="*/ 10423800 h 10422720"/>
            </a:gdLst>
            <a:ahLst/>
            <a:cxnLst/>
            <a:rect l="textAreaLeft" t="textAreaTop" r="textAreaRight" b="textAreaBottom"/>
            <a:pathLst>
              <a:path w="2798003" h="2822702">
                <a:moveTo>
                  <a:pt x="0" y="0"/>
                </a:moveTo>
                <a:lnTo>
                  <a:pt x="2798003" y="0"/>
                </a:lnTo>
                <a:lnTo>
                  <a:pt x="2798003" y="2822702"/>
                </a:lnTo>
                <a:lnTo>
                  <a:pt x="0" y="2822702"/>
                </a:lnTo>
                <a:close/>
              </a:path>
            </a:pathLst>
          </a:custGeom>
          <a:solidFill>
            <a:srgbClr val="023d77"/>
          </a:solid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ffffff"/>
              </a:solidFill>
              <a:effectLst/>
              <a:uFillTx/>
              <a:latin typeface="Arial"/>
            </a:endParaRPr>
          </a:p>
        </p:txBody>
      </p:sp>
      <p:sp>
        <p:nvSpPr>
          <p:cNvPr id="98" name="Google Shape;125;p16"/>
          <p:cNvSpPr/>
          <p:nvPr/>
        </p:nvSpPr>
        <p:spPr>
          <a:xfrm>
            <a:off x="964440" y="5518800"/>
            <a:ext cx="8629560" cy="2652120"/>
          </a:xfrm>
          <a:prstGeom prst="rect">
            <a:avLst/>
          </a:prstGeom>
          <a:noFill/>
          <a:ln w="0">
            <a:noFill/>
          </a:ln>
        </p:spPr>
        <p:style>
          <a:lnRef idx="0"/>
          <a:fillRef idx="0"/>
          <a:effectRef idx="0"/>
          <a:fontRef idx="minor"/>
        </p:style>
        <p:txBody>
          <a:bodyPr lIns="0" rIns="0" tIns="0" bIns="0" anchor="t">
            <a:spAutoFit/>
          </a:bodyPr>
          <a:p>
            <a:pPr>
              <a:lnSpc>
                <a:spcPct val="90000"/>
              </a:lnSpc>
              <a:tabLst>
                <a:tab algn="l" pos="0"/>
              </a:tabLst>
            </a:pPr>
            <a:r>
              <a:rPr b="0" lang="en-US" sz="9670" strike="noStrike" u="none">
                <a:solidFill>
                  <a:srgbClr val="fbd917"/>
                </a:solidFill>
                <a:effectLst/>
                <a:uFillTx/>
                <a:latin typeface="Archivo Black"/>
                <a:ea typeface="Archivo Black"/>
              </a:rPr>
              <a:t>Explorando JavaScript</a:t>
            </a:r>
            <a:endParaRPr b="0" lang="es-CO" sz="9670" strike="noStrike" u="none">
              <a:solidFill>
                <a:srgbClr val="000000"/>
              </a:solidFill>
              <a:effectLst/>
              <a:uFillTx/>
              <a:latin typeface="Arial"/>
            </a:endParaRPr>
          </a:p>
        </p:txBody>
      </p:sp>
      <p:sp>
        <p:nvSpPr>
          <p:cNvPr id="99" name="Google Shape;127;p16"/>
          <p:cNvSpPr/>
          <p:nvPr/>
        </p:nvSpPr>
        <p:spPr>
          <a:xfrm>
            <a:off x="12151440" y="2064960"/>
            <a:ext cx="6202800" cy="1513800"/>
          </a:xfrm>
          <a:prstGeom prst="rect">
            <a:avLst/>
          </a:prstGeom>
          <a:noFill/>
          <a:ln w="0">
            <a:noFill/>
          </a:ln>
        </p:spPr>
        <p:style>
          <a:lnRef idx="0"/>
          <a:fillRef idx="0"/>
          <a:effectRef idx="0"/>
          <a:fontRef idx="minor"/>
        </p:style>
        <p:txBody>
          <a:bodyPr lIns="0" rIns="0" tIns="0" bIns="0" anchor="t" anchorCtr="1">
            <a:spAutoFit/>
          </a:bodyPr>
          <a:p>
            <a:pPr algn="r">
              <a:lnSpc>
                <a:spcPct val="100000"/>
              </a:lnSpc>
              <a:tabLst>
                <a:tab algn="l" pos="0"/>
              </a:tabLst>
            </a:pPr>
            <a:r>
              <a:rPr b="0" lang="en-US" sz="3309" strike="noStrike" u="none">
                <a:solidFill>
                  <a:schemeClr val="dk2"/>
                </a:solidFill>
                <a:effectLst/>
                <a:uFillTx/>
                <a:latin typeface="Archivo Black"/>
                <a:ea typeface="Archivo Black"/>
              </a:rPr>
              <a:t>Aprendiz Digital SENA IJ Gallardo Navarro</a:t>
            </a:r>
            <a:br>
              <a:rPr sz="3310"/>
            </a:br>
            <a:r>
              <a:rPr b="0" lang="en-US" sz="3309" strike="noStrike" u="none">
                <a:solidFill>
                  <a:schemeClr val="dk2"/>
                </a:solidFill>
                <a:effectLst/>
                <a:uFillTx/>
                <a:latin typeface="Archivo Black"/>
                <a:ea typeface="Archivo Black"/>
              </a:rPr>
              <a:t>Ficha ADSO - 3070299</a:t>
            </a:r>
            <a:endParaRPr b="0" lang="es-CO" sz="3309" strike="noStrike" u="none">
              <a:solidFill>
                <a:srgbClr val="000000"/>
              </a:solidFill>
              <a:effectLst/>
              <a:uFillTx/>
              <a:latin typeface="Arial"/>
            </a:endParaRPr>
          </a:p>
        </p:txBody>
      </p:sp>
      <p:pic>
        <p:nvPicPr>
          <p:cNvPr id="100" name="" descr=""/>
          <p:cNvPicPr/>
          <p:nvPr/>
        </p:nvPicPr>
        <p:blipFill>
          <a:blip r:embed="rId2"/>
          <a:stretch/>
        </p:blipFill>
        <p:spPr>
          <a:xfrm>
            <a:off x="7502400" y="326880"/>
            <a:ext cx="3044880" cy="2984400"/>
          </a:xfrm>
          <a:prstGeom prst="rect">
            <a:avLst/>
          </a:prstGeom>
          <a:noFill/>
          <a:ln w="0">
            <a:noFill/>
          </a:ln>
        </p:spPr>
      </p:pic>
      <p:pic>
        <p:nvPicPr>
          <p:cNvPr id="101" name="" descr=""/>
          <p:cNvPicPr/>
          <p:nvPr/>
        </p:nvPicPr>
        <p:blipFill>
          <a:blip r:embed="rId3"/>
          <a:stretch/>
        </p:blipFill>
        <p:spPr>
          <a:xfrm rot="9256800">
            <a:off x="1114920" y="747360"/>
            <a:ext cx="2864160" cy="2864160"/>
          </a:xfrm>
          <a:prstGeom prst="rect">
            <a:avLst/>
          </a:prstGeom>
          <a:noFill/>
          <a:ln w="0">
            <a:noFill/>
          </a:ln>
        </p:spPr>
      </p:pic>
      <p:pic>
        <p:nvPicPr>
          <p:cNvPr id="102" name="" descr=""/>
          <p:cNvPicPr/>
          <p:nvPr/>
        </p:nvPicPr>
        <p:blipFill>
          <a:blip r:embed="rId4"/>
          <a:stretch/>
        </p:blipFill>
        <p:spPr>
          <a:xfrm>
            <a:off x="360000" y="15120"/>
            <a:ext cx="2864160" cy="2864160"/>
          </a:xfrm>
          <a:prstGeom prst="rect">
            <a:avLst/>
          </a:prstGeom>
          <a:noFill/>
          <a:ln w="0">
            <a:noFill/>
          </a:ln>
        </p:spPr>
      </p:pic>
      <p:pic>
        <p:nvPicPr>
          <p:cNvPr id="103" name="" descr=""/>
          <p:cNvPicPr/>
          <p:nvPr/>
        </p:nvPicPr>
        <p:blipFill>
          <a:blip r:embed="rId5"/>
          <a:stretch/>
        </p:blipFill>
        <p:spPr>
          <a:xfrm>
            <a:off x="864000" y="0"/>
            <a:ext cx="2864160" cy="2864160"/>
          </a:xfrm>
          <a:prstGeom prst="rect">
            <a:avLst/>
          </a:prstGeom>
          <a:noFill/>
          <a:ln w="0">
            <a:noFill/>
          </a:ln>
        </p:spPr>
      </p:pic>
      <p:pic>
        <p:nvPicPr>
          <p:cNvPr id="104" name="" descr=""/>
          <p:cNvPicPr/>
          <p:nvPr/>
        </p:nvPicPr>
        <p:blipFill>
          <a:blip r:embed="rId6"/>
          <a:stretch/>
        </p:blipFill>
        <p:spPr>
          <a:xfrm>
            <a:off x="2453760" y="3759480"/>
            <a:ext cx="7589160" cy="1513440"/>
          </a:xfrm>
          <a:prstGeom prst="rect">
            <a:avLst/>
          </a:prstGeom>
          <a:noFill/>
          <a:ln w="0">
            <a:noFill/>
          </a:ln>
        </p:spPr>
      </p:pic>
      <p:sp>
        <p:nvSpPr>
          <p:cNvPr id="105" name=""/>
          <p:cNvSpPr/>
          <p:nvPr/>
        </p:nvSpPr>
        <p:spPr>
          <a:xfrm>
            <a:off x="4104000" y="9000000"/>
            <a:ext cx="61192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s-CO" sz="1800" strike="noStrike" u="none">
                <a:solidFill>
                  <a:srgbClr val="ffff38"/>
                </a:solidFill>
                <a:effectLst/>
                <a:uFillTx/>
                <a:latin typeface="Arial"/>
              </a:rPr>
              <a:t>2025 © John Ninno – Intstructor Virtual ADSO SENA</a:t>
            </a:r>
            <a:endParaRPr b="0" lang="es-CO" sz="1800" strike="noStrike" u="none">
              <a:solidFill>
                <a:srgbClr val="000000"/>
              </a:solidFill>
              <a:effectLst/>
              <a:uFillTx/>
              <a:latin typeface="Arial"/>
            </a:endParaRPr>
          </a:p>
        </p:txBody>
      </p:sp>
      <p:pic>
        <p:nvPicPr>
          <p:cNvPr id="106" name="" descr=""/>
          <p:cNvPicPr/>
          <p:nvPr/>
        </p:nvPicPr>
        <p:blipFill>
          <a:blip r:embed="rId7"/>
          <a:stretch/>
        </p:blipFill>
        <p:spPr>
          <a:xfrm>
            <a:off x="13392000" y="5247360"/>
            <a:ext cx="1259640" cy="777240"/>
          </a:xfrm>
          <a:prstGeom prst="rect">
            <a:avLst/>
          </a:prstGeom>
          <a:noFill/>
          <a:ln w="0">
            <a:noFill/>
          </a:ln>
        </p:spPr>
      </p:pic>
      <p:pic>
        <p:nvPicPr>
          <p:cNvPr id="107" name="" descr=""/>
          <p:cNvPicPr/>
          <p:nvPr/>
        </p:nvPicPr>
        <p:blipFill>
          <a:blip r:embed="rId8"/>
          <a:stretch/>
        </p:blipFill>
        <p:spPr>
          <a:xfrm>
            <a:off x="15120000" y="5059800"/>
            <a:ext cx="1439640" cy="1439640"/>
          </a:xfrm>
          <a:prstGeom prst="rect">
            <a:avLst/>
          </a:prstGeom>
          <a:noFill/>
          <a:ln w="0">
            <a:noFill/>
          </a:ln>
        </p:spPr>
      </p:pic>
      <p:pic>
        <p:nvPicPr>
          <p:cNvPr id="108" name="" descr=""/>
          <p:cNvPicPr/>
          <p:nvPr/>
        </p:nvPicPr>
        <p:blipFill>
          <a:blip r:embed="rId9"/>
          <a:stretch/>
        </p:blipFill>
        <p:spPr>
          <a:xfrm>
            <a:off x="8532000" y="4066920"/>
            <a:ext cx="7738560" cy="3959640"/>
          </a:xfrm>
          <a:prstGeom prst="rect">
            <a:avLst/>
          </a:prstGeom>
          <a:noFill/>
          <a:ln w="0">
            <a:noFill/>
          </a:ln>
        </p:spPr>
      </p:pic>
      <p:pic>
        <p:nvPicPr>
          <p:cNvPr id="109" name="" descr=""/>
          <p:cNvPicPr/>
          <p:nvPr/>
        </p:nvPicPr>
        <p:blipFill>
          <a:blip r:embed="rId10"/>
          <a:stretch/>
        </p:blipFill>
        <p:spPr>
          <a:xfrm>
            <a:off x="16760160" y="5040000"/>
            <a:ext cx="1185840" cy="1080000"/>
          </a:xfrm>
          <a:prstGeom prst="rect">
            <a:avLst/>
          </a:prstGeom>
          <a:noFill/>
          <a:ln w="0">
            <a:noFill/>
          </a:ln>
        </p:spPr>
      </p:pic>
      <p:sp>
        <p:nvSpPr>
          <p:cNvPr id="110" name=""/>
          <p:cNvSpPr txBox="1"/>
          <p:nvPr/>
        </p:nvSpPr>
        <p:spPr>
          <a:xfrm>
            <a:off x="16668000" y="5184000"/>
            <a:ext cx="1278000" cy="401400"/>
          </a:xfrm>
          <a:prstGeom prst="rect">
            <a:avLst/>
          </a:prstGeom>
          <a:noFill/>
          <a:ln w="0">
            <a:noFill/>
          </a:ln>
        </p:spPr>
        <p:txBody>
          <a:bodyPr wrap="none" lIns="90000" rIns="90000" tIns="45000" bIns="45000" anchor="t">
            <a:spAutoFit/>
          </a:bodyPr>
          <a:p>
            <a:r>
              <a:rPr b="1" lang="es-CO" sz="1800" strike="noStrike" u="none">
                <a:solidFill>
                  <a:srgbClr val="000000"/>
                </a:solidFill>
                <a:effectLst/>
                <a:uFillTx/>
                <a:latin typeface="Open Sans Extrabold"/>
              </a:rPr>
              <a:t>VAINILLA</a:t>
            </a:r>
            <a:endParaRPr b="1" lang="es-CO" sz="1800" strike="noStrike" u="none">
              <a:solidFill>
                <a:srgbClr val="000000"/>
              </a:solidFill>
              <a:effectLst/>
              <a:uFillTx/>
              <a:latin typeface="Open Sans Extrabold"/>
            </a:endParaRPr>
          </a:p>
        </p:txBody>
      </p:sp>
      <p:pic>
        <p:nvPicPr>
          <p:cNvPr id="111" name="" descr=""/>
          <p:cNvPicPr/>
          <p:nvPr/>
        </p:nvPicPr>
        <p:blipFill>
          <a:blip r:embed="rId11"/>
          <a:stretch/>
        </p:blipFill>
        <p:spPr>
          <a:xfrm>
            <a:off x="14616000" y="4581000"/>
            <a:ext cx="2088000" cy="780840"/>
          </a:xfrm>
          <a:prstGeom prst="rect">
            <a:avLst/>
          </a:prstGeom>
          <a:noFill/>
          <a:ln w="0">
            <a:noFill/>
          </a:ln>
        </p:spPr>
      </p:pic>
      <p:sp>
        <p:nvSpPr>
          <p:cNvPr id="112" name=""/>
          <p:cNvSpPr txBox="1"/>
          <p:nvPr/>
        </p:nvSpPr>
        <p:spPr>
          <a:xfrm>
            <a:off x="12411720" y="3240000"/>
            <a:ext cx="1808280" cy="903960"/>
          </a:xfrm>
          <a:prstGeom prst="rect">
            <a:avLst/>
          </a:prstGeom>
        </p:spPr>
        <p:txBody>
          <a:bodyPr wrap="none" lIns="99720" rIns="99720" tIns="56520" bIns="56520" anchor="ctr" anchorCtr="1">
            <a:prstTxWarp prst="textPlain">
              <a:avLst>
                <a:gd name="adj" fmla="val 50000"/>
              </a:avLst>
            </a:prstTxWarp>
            <a:noAutofit/>
          </a:bodyPr>
          <a:p>
            <a:pPr>
              <a:lnSpc>
                <a:spcPct val="100000"/>
              </a:lnSpc>
            </a:pPr>
            <a:endParaRPr b="1" lang="es-CO" sz="2400" strike="noStrike" u="none">
              <a:ln cap="rnd" w="28800">
                <a:solidFill>
                  <a:srgbClr val="ffffff"/>
                </a:solidFill>
                <a:round/>
              </a:ln>
              <a:gradFill rotWithShape="0">
                <a:gsLst>
                  <a:gs pos="0">
                    <a:srgbClr val="333333"/>
                  </a:gs>
                  <a:gs pos="100000">
                    <a:srgbClr val="999999"/>
                  </a:gs>
                </a:gsLst>
                <a:lin ang="5400000"/>
              </a:gradFill>
              <a:effectLst>
                <a:outerShdw dist="107932" dir="2700000" blurRad="0" rotWithShape="0">
                  <a:srgbClr val="dddddd"/>
                </a:outerShdw>
              </a:effectLst>
              <a:uFillTx/>
              <a:latin typeface="Cambria"/>
              <a:ea typeface="MS Gothic"/>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 presetSubtype="10">
                                  <p:stCondLst>
                                    <p:cond delay="0"/>
                                  </p:stCondLst>
                                  <p:childTnLst>
                                    <p:set>
                                      <p:cBhvr>
                                        <p:cTn id="6" dur="1" fill="hold">
                                          <p:stCondLst>
                                            <p:cond delay="0"/>
                                          </p:stCondLst>
                                        </p:cTn>
                                        <p:tgtEl>
                                          <p:spTgt spid="97"/>
                                        </p:tgtEl>
                                        <p:attrNameLst>
                                          <p:attrName>style.visibility</p:attrName>
                                        </p:attrNameLst>
                                      </p:cBhvr>
                                      <p:to>
                                        <p:strVal val="visible"/>
                                      </p:to>
                                    </p:set>
                                    <p:animEffect filter="blinds(horizontal)" transition="in">
                                      <p:cBhvr additive="repl">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21" presetSubtype="1">
                                  <p:stCondLst>
                                    <p:cond delay="0"/>
                                  </p:stCondLst>
                                  <p:childTnLst>
                                    <p:set>
                                      <p:cBhvr>
                                        <p:cTn id="11" dur="1" fill="hold">
                                          <p:stCondLst>
                                            <p:cond delay="0"/>
                                          </p:stCondLst>
                                        </p:cTn>
                                        <p:tgtEl>
                                          <p:spTgt spid="103"/>
                                        </p:tgtEl>
                                        <p:attrNameLst>
                                          <p:attrName>style.visibility</p:attrName>
                                        </p:attrNameLst>
                                      </p:cBhvr>
                                      <p:to>
                                        <p:strVal val="visible"/>
                                      </p:to>
                                    </p:set>
                                    <p:animEffect filter="wheel(1)" transition="in">
                                      <p:cBhvr additive="repl">
                                        <p:cTn id="12" dur="20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21" presetSubtype="1">
                                  <p:stCondLst>
                                    <p:cond delay="0"/>
                                  </p:stCondLst>
                                  <p:childTnLst>
                                    <p:set>
                                      <p:cBhvr>
                                        <p:cTn id="16" dur="1" fill="hold">
                                          <p:stCondLst>
                                            <p:cond delay="0"/>
                                          </p:stCondLst>
                                        </p:cTn>
                                        <p:tgtEl>
                                          <p:spTgt spid="101"/>
                                        </p:tgtEl>
                                        <p:attrNameLst>
                                          <p:attrName>style.visibility</p:attrName>
                                        </p:attrNameLst>
                                      </p:cBhvr>
                                      <p:to>
                                        <p:strVal val="visible"/>
                                      </p:to>
                                    </p:set>
                                    <p:animEffect filter="wheel(1)" transition="in">
                                      <p:cBhvr additive="repl">
                                        <p:cTn id="17" dur="2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47">
                                  <p:stCondLst>
                                    <p:cond delay="0"/>
                                  </p:stCondLst>
                                  <p:childTnLst>
                                    <p:set>
                                      <p:cBhvr>
                                        <p:cTn id="21" dur="1" fill="hold">
                                          <p:stCondLst>
                                            <p:cond delay="0"/>
                                          </p:stCondLst>
                                        </p:cTn>
                                        <p:tgtEl>
                                          <p:spTgt spid="102"/>
                                        </p:tgtEl>
                                        <p:attrNameLst>
                                          <p:attrName>style.visibility</p:attrName>
                                        </p:attrNameLst>
                                      </p:cBhvr>
                                      <p:to>
                                        <p:strVal val="visible"/>
                                      </p:to>
                                    </p:set>
                                    <p:animEffect filter="fade" transition="in">
                                      <p:cBhvr additive="repl">
                                        <p:cTn id="22" dur="1000"/>
                                        <p:tgtEl>
                                          <p:spTgt spid="102"/>
                                        </p:tgtEl>
                                      </p:cBhvr>
                                    </p:animEffect>
                                    <p:anim calcmode="lin" valueType="num">
                                      <p:cBhvr additive="repl">
                                        <p:cTn id="23" dur="1000" fill="hold"/>
                                        <p:tgtEl>
                                          <p:spTgt spid="102"/>
                                        </p:tgtEl>
                                        <p:attrNameLst>
                                          <p:attrName>ppt_x</p:attrName>
                                        </p:attrNameLst>
                                      </p:cBhvr>
                                      <p:tavLst>
                                        <p:tav tm="0">
                                          <p:val>
                                            <p:strVal val="#ppt_x"/>
                                          </p:val>
                                        </p:tav>
                                        <p:tav tm="100000">
                                          <p:val>
                                            <p:strVal val="#ppt_x"/>
                                          </p:val>
                                        </p:tav>
                                      </p:tavLst>
                                    </p:anim>
                                    <p:anim calcmode="lin" valueType="num">
                                      <p:cBhvr additive="repl">
                                        <p:cTn id="2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1" presetSubtype="1">
                                  <p:stCondLst>
                                    <p:cond delay="0"/>
                                  </p:stCondLst>
                                  <p:childTnLst>
                                    <p:set>
                                      <p:cBhvr>
                                        <p:cTn id="28" dur="1" fill="hold">
                                          <p:stCondLst>
                                            <p:cond delay="0"/>
                                          </p:stCondLst>
                                        </p:cTn>
                                        <p:tgtEl>
                                          <p:spTgt spid="102"/>
                                        </p:tgtEl>
                                        <p:attrNameLst>
                                          <p:attrName>style.visibility</p:attrName>
                                        </p:attrNameLst>
                                      </p:cBhvr>
                                      <p:to>
                                        <p:strVal val="visible"/>
                                      </p:to>
                                    </p:set>
                                    <p:animEffect filter="wheel(1)" transition="in">
                                      <p:cBhvr additive="repl">
                                        <p:cTn id="29" dur="2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sp>
        <p:nvSpPr>
          <p:cNvPr id="166" name="Google Shape;168;p21"/>
          <p:cNvSpPr/>
          <p:nvPr/>
        </p:nvSpPr>
        <p:spPr>
          <a:xfrm>
            <a:off x="1028880" y="497160"/>
            <a:ext cx="16229520" cy="1033560"/>
          </a:xfrm>
          <a:prstGeom prst="rect">
            <a:avLst/>
          </a:prstGeom>
          <a:noFill/>
          <a:ln w="0">
            <a:noFill/>
          </a:ln>
        </p:spPr>
        <p:style>
          <a:lnRef idx="0"/>
          <a:fillRef idx="0"/>
          <a:effectRef idx="0"/>
          <a:fontRef idx="minor"/>
        </p:style>
        <p:txBody>
          <a:bodyPr lIns="0" rIns="0" tIns="0" bIns="0" anchor="t">
            <a:spAutoFit/>
          </a:bodyPr>
          <a:p>
            <a:pPr algn="ctr">
              <a:lnSpc>
                <a:spcPct val="80000"/>
              </a:lnSpc>
              <a:tabLst>
                <a:tab algn="l" pos="0"/>
              </a:tabLst>
            </a:pPr>
            <a:r>
              <a:rPr b="0" lang="en-US" sz="8480" strike="noStrike" u="none">
                <a:solidFill>
                  <a:srgbClr val="0457a8"/>
                </a:solidFill>
                <a:effectLst/>
                <a:uFillTx/>
                <a:latin typeface="Archivo Black"/>
                <a:ea typeface="Archivo Black"/>
              </a:rPr>
              <a:t>“Ejemplo”</a:t>
            </a:r>
            <a:endParaRPr b="0" lang="es-CO" sz="8480" strike="noStrike" u="none">
              <a:solidFill>
                <a:srgbClr val="000000"/>
              </a:solidFill>
              <a:effectLst/>
              <a:uFillTx/>
              <a:latin typeface="Arial"/>
            </a:endParaRPr>
          </a:p>
        </p:txBody>
      </p:sp>
      <p:sp>
        <p:nvSpPr>
          <p:cNvPr id="167" name="Google Shape;169;p21"/>
          <p:cNvSpPr/>
          <p:nvPr/>
        </p:nvSpPr>
        <p:spPr>
          <a:xfrm>
            <a:off x="0" y="8948520"/>
            <a:ext cx="18286920" cy="1337400"/>
          </a:xfrm>
          <a:custGeom>
            <a:avLst/>
            <a:gdLst>
              <a:gd name="textAreaLeft" fmla="*/ 0 w 18286920"/>
              <a:gd name="textAreaRight" fmla="*/ 18288000 w 18286920"/>
              <a:gd name="textAreaTop" fmla="*/ 0 h 1337400"/>
              <a:gd name="textAreaBottom" fmla="*/ 1338480 h 1337400"/>
            </a:gdLst>
            <a:ahLst/>
            <a:cxnLst/>
            <a:rect l="textAreaLeft" t="textAreaTop" r="textAreaRight" b="textAreaBottom"/>
            <a:pathLst>
              <a:path w="4816592" h="352551">
                <a:moveTo>
                  <a:pt x="0" y="0"/>
                </a:moveTo>
                <a:lnTo>
                  <a:pt x="4816592" y="0"/>
                </a:lnTo>
                <a:lnTo>
                  <a:pt x="4816592" y="352551"/>
                </a:lnTo>
                <a:lnTo>
                  <a:pt x="0" y="352551"/>
                </a:lnTo>
                <a:close/>
              </a:path>
            </a:pathLst>
          </a:custGeom>
          <a:solidFill>
            <a:srgbClr val="023d77"/>
          </a:solid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ffffff"/>
              </a:solidFill>
              <a:effectLst/>
              <a:uFillTx/>
              <a:latin typeface="Arial"/>
            </a:endParaRPr>
          </a:p>
        </p:txBody>
      </p:sp>
      <p:sp>
        <p:nvSpPr>
          <p:cNvPr id="168" name="Google Shape;170;p21"/>
          <p:cNvSpPr/>
          <p:nvPr/>
        </p:nvSpPr>
        <p:spPr>
          <a:xfrm>
            <a:off x="2426760" y="6788520"/>
            <a:ext cx="7688520" cy="2159280"/>
          </a:xfrm>
          <a:custGeom>
            <a:avLst/>
            <a:gdLst>
              <a:gd name="textAreaLeft" fmla="*/ 0 w 7688520"/>
              <a:gd name="textAreaRight" fmla="*/ 7689600 w 7688520"/>
              <a:gd name="textAreaTop" fmla="*/ 0 h 2159280"/>
              <a:gd name="textAreaBottom" fmla="*/ 2160360 h 2159280"/>
            </a:gdLst>
            <a:ahLst/>
            <a:cxnLst/>
            <a:rect l="textAreaLeft" t="textAreaTop" r="textAreaRight" b="textAreaBottom"/>
            <a:pathLst>
              <a:path w="12801600" h="5577045">
                <a:moveTo>
                  <a:pt x="0" y="0"/>
                </a:moveTo>
                <a:lnTo>
                  <a:pt x="12801600" y="0"/>
                </a:lnTo>
                <a:lnTo>
                  <a:pt x="12801600" y="5577045"/>
                </a:lnTo>
                <a:lnTo>
                  <a:pt x="0" y="557704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sp>
        <p:nvSpPr>
          <p:cNvPr id="169" name="Google Shape;171;p21"/>
          <p:cNvSpPr/>
          <p:nvPr/>
        </p:nvSpPr>
        <p:spPr>
          <a:xfrm>
            <a:off x="682200" y="1646640"/>
            <a:ext cx="5223600" cy="2926440"/>
          </a:xfrm>
          <a:prstGeom prst="rect">
            <a:avLst/>
          </a:prstGeom>
          <a:noFill/>
          <a:ln w="0">
            <a:noFill/>
          </a:ln>
        </p:spPr>
        <p:style>
          <a:lnRef idx="0"/>
          <a:fillRef idx="0"/>
          <a:effectRef idx="0"/>
          <a:fontRef idx="minor"/>
        </p:style>
        <p:txBody>
          <a:bodyPr lIns="0" rIns="0" tIns="0" bIns="0" anchor="t">
            <a:spAutoFit/>
          </a:bodyPr>
          <a:p>
            <a:pPr algn="ctr">
              <a:lnSpc>
                <a:spcPct val="120000"/>
              </a:lnSpc>
              <a:tabLst>
                <a:tab algn="l" pos="0"/>
              </a:tabLst>
            </a:pPr>
            <a:r>
              <a:rPr b="0" lang="en-US" sz="3200" strike="noStrike" u="none">
                <a:solidFill>
                  <a:srgbClr val="000000"/>
                </a:solidFill>
                <a:effectLst/>
                <a:uFillTx/>
                <a:latin typeface="Montserrat"/>
                <a:ea typeface="Montserrat"/>
              </a:rPr>
              <a:t>Si alguna vez viste un botón que cambia de color al pasar el mouse sobre él, ¡eso es JavaScript en acción!</a:t>
            </a:r>
            <a:endParaRPr b="0" lang="es-CO" sz="3200" strike="noStrike" u="none">
              <a:solidFill>
                <a:srgbClr val="000000"/>
              </a:solidFill>
              <a:effectLst/>
              <a:uFillTx/>
              <a:latin typeface="Arial"/>
            </a:endParaRPr>
          </a:p>
        </p:txBody>
      </p:sp>
      <p:sp>
        <p:nvSpPr>
          <p:cNvPr id="170" name="Google Shape;172;p21"/>
          <p:cNvSpPr/>
          <p:nvPr/>
        </p:nvSpPr>
        <p:spPr>
          <a:xfrm>
            <a:off x="8586000" y="2901600"/>
            <a:ext cx="9209880" cy="914760"/>
          </a:xfrm>
          <a:prstGeom prst="rect">
            <a:avLst/>
          </a:prstGeom>
          <a:noFill/>
          <a:ln w="0">
            <a:noFill/>
          </a:ln>
        </p:spPr>
        <p:style>
          <a:lnRef idx="0"/>
          <a:fillRef idx="0"/>
          <a:effectRef idx="0"/>
          <a:fontRef idx="minor"/>
        </p:style>
        <p:txBody>
          <a:bodyPr lIns="90000" rIns="90000" tIns="91440" bIns="91440" anchor="t">
            <a:spAutoFit/>
          </a:bodyPr>
          <a:p>
            <a:pPr>
              <a:lnSpc>
                <a:spcPct val="100000"/>
              </a:lnSpc>
              <a:tabLst>
                <a:tab algn="l" pos="0"/>
              </a:tabLst>
            </a:pPr>
            <a:r>
              <a:rPr b="1" lang="en-US" sz="2400" strike="noStrike" u="none">
                <a:solidFill>
                  <a:srgbClr val="000000"/>
                </a:solidFill>
                <a:effectLst/>
                <a:uFillTx/>
                <a:latin typeface="Arial"/>
                <a:ea typeface="Arial"/>
              </a:rPr>
              <a:t>document.querySelector("button").addEventListener("mouseover", function() { this.style.backgroundColor = "red"; });</a:t>
            </a:r>
            <a:endParaRPr b="0" lang="es-CO" sz="2400" strike="noStrike" u="none">
              <a:solidFill>
                <a:srgbClr val="000000"/>
              </a:solidFill>
              <a:effectLst/>
              <a:uFillTx/>
              <a:latin typeface="Arial"/>
            </a:endParaRPr>
          </a:p>
        </p:txBody>
      </p:sp>
      <p:pic>
        <p:nvPicPr>
          <p:cNvPr id="171" name="" descr=""/>
          <p:cNvPicPr/>
          <p:nvPr/>
        </p:nvPicPr>
        <p:blipFill>
          <a:blip r:embed="rId2"/>
          <a:stretch/>
        </p:blipFill>
        <p:spPr>
          <a:xfrm>
            <a:off x="8820000" y="3988800"/>
            <a:ext cx="8215560" cy="1735560"/>
          </a:xfrm>
          <a:prstGeom prst="rect">
            <a:avLst/>
          </a:prstGeom>
          <a:noFill/>
          <a:ln w="0">
            <a:noFill/>
          </a:ln>
        </p:spPr>
      </p:pic>
      <p:pic>
        <p:nvPicPr>
          <p:cNvPr id="172" name="" descr=""/>
          <p:cNvPicPr/>
          <p:nvPr/>
        </p:nvPicPr>
        <p:blipFill>
          <a:blip r:embed="rId3"/>
          <a:stretch/>
        </p:blipFill>
        <p:spPr>
          <a:xfrm>
            <a:off x="14446800" y="4736880"/>
            <a:ext cx="1356480" cy="705240"/>
          </a:xfrm>
          <a:prstGeom prst="rect">
            <a:avLst/>
          </a:prstGeom>
          <a:noFill/>
          <a:ln w="0">
            <a:noFill/>
          </a:ln>
        </p:spPr>
      </p:pic>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26">
                                  <p:stCondLst>
                                    <p:cond delay="0"/>
                                  </p:stCondLst>
                                  <p:childTnLst>
                                    <p:set>
                                      <p:cBhvr>
                                        <p:cTn id="62" dur="1" fill="hold">
                                          <p:stCondLst>
                                            <p:cond delay="0"/>
                                          </p:stCondLst>
                                        </p:cTn>
                                        <p:tgtEl>
                                          <p:spTgt spid="172"/>
                                        </p:tgtEl>
                                        <p:attrNameLst>
                                          <p:attrName>style.visibility</p:attrName>
                                        </p:attrNameLst>
                                      </p:cBhvr>
                                      <p:to>
                                        <p:strVal val="visible"/>
                                      </p:to>
                                    </p:set>
                                    <p:animEffect filter="wipe(up)" transition="in">
                                      <p:cBhvr additive="repl">
                                        <p:cTn id="63" dur="580">
                                          <p:stCondLst>
                                            <p:cond delay="0"/>
                                          </p:stCondLst>
                                        </p:cTn>
                                        <p:tgtEl>
                                          <p:spTgt spid="172"/>
                                        </p:tgtEl>
                                      </p:cBhvr>
                                    </p:animEffect>
                                    <p:anim calcmode="lin" valueType="num">
                                      <p:cBhvr additive="repl">
                                        <p:cTn id="64" dur="1822">
                                          <p:stCondLst>
                                            <p:cond delay="0"/>
                                          </p:stCondLst>
                                        </p:cTn>
                                        <p:tgtEl>
                                          <p:spTgt spid="172"/>
                                        </p:tgtEl>
                                        <p:attrNameLst>
                                          <p:attrName>ppt_x</p:attrName>
                                        </p:attrNameLst>
                                      </p:cBhvr>
                                      <p:tavLst>
                                        <p:tav tm="0">
                                          <p:val>
                                            <p:strVal val="#ppt_x-0.25"/>
                                          </p:val>
                                        </p:tav>
                                        <p:tav tm="100000">
                                          <p:val>
                                            <p:strVal val="#ppt_x"/>
                                          </p:val>
                                        </p:tav>
                                      </p:tavLst>
                                    </p:anim>
                                    <p:anim calcmode="lin" valueType="num">
                                      <p:cBhvr additive="repl">
                                        <p:cTn id="65" dur="664">
                                          <p:stCondLst>
                                            <p:cond delay="0"/>
                                          </p:stCondLst>
                                        </p:cTn>
                                        <p:tgtEl>
                                          <p:spTgt spid="172"/>
                                        </p:tgtEl>
                                        <p:attrNameLst>
                                          <p:attrName>ppt_y</p:attrName>
                                        </p:attrNameLst>
                                      </p:cBhvr>
                                      <p:tavLst>
                                        <p:tav fmla="y-sin(pi*$)/3" tm="0">
                                          <p:val>
                                            <p:strVal val="0.5"/>
                                          </p:val>
                                        </p:tav>
                                        <p:tav fmla="y-sin(pi*$)/3" tm="100000">
                                          <p:val>
                                            <p:strVal val="1"/>
                                          </p:val>
                                        </p:tav>
                                      </p:tavLst>
                                    </p:anim>
                                    <p:anim calcmode="lin" valueType="num">
                                      <p:cBhvr additive="repl">
                                        <p:cTn id="66" dur="664">
                                          <p:stCondLst>
                                            <p:cond delay="664"/>
                                          </p:stCondLst>
                                        </p:cTn>
                                        <p:tgtEl>
                                          <p:spTgt spid="172"/>
                                        </p:tgtEl>
                                        <p:attrNameLst>
                                          <p:attrName>ppt_y</p:attrName>
                                        </p:attrNameLst>
                                      </p:cBhvr>
                                      <p:tavLst>
                                        <p:tav fmla="y-sin(pi*$)/9" tm="0">
                                          <p:val>
                                            <p:strVal val="0"/>
                                          </p:val>
                                        </p:tav>
                                        <p:tav fmla="y-sin(pi*$)/9" tm="100000">
                                          <p:val>
                                            <p:strVal val="1"/>
                                          </p:val>
                                        </p:tav>
                                      </p:tavLst>
                                    </p:anim>
                                    <p:anim calcmode="lin" valueType="num">
                                      <p:cBhvr additive="repl">
                                        <p:cTn id="67" dur="332">
                                          <p:stCondLst>
                                            <p:cond delay="1324"/>
                                          </p:stCondLst>
                                        </p:cTn>
                                        <p:tgtEl>
                                          <p:spTgt spid="172"/>
                                        </p:tgtEl>
                                        <p:attrNameLst>
                                          <p:attrName>ppt_y</p:attrName>
                                        </p:attrNameLst>
                                      </p:cBhvr>
                                      <p:tavLst>
                                        <p:tav fmla="y-sin(pi*$)/27" tm="0">
                                          <p:val>
                                            <p:strVal val="0"/>
                                          </p:val>
                                        </p:tav>
                                        <p:tav fmla="y-sin(pi*$)/27" tm="100000">
                                          <p:val>
                                            <p:strVal val="1"/>
                                          </p:val>
                                        </p:tav>
                                      </p:tavLst>
                                    </p:anim>
                                    <p:anim calcmode="lin" valueType="num">
                                      <p:cBhvr additive="repl">
                                        <p:cTn id="68" dur="164">
                                          <p:stCondLst>
                                            <p:cond delay="1656"/>
                                          </p:stCondLst>
                                        </p:cTn>
                                        <p:tgtEl>
                                          <p:spTgt spid="172"/>
                                        </p:tgtEl>
                                        <p:attrNameLst>
                                          <p:attrName>ppt_y</p:attrName>
                                        </p:attrNameLst>
                                      </p:cBhvr>
                                      <p:tavLst>
                                        <p:tav fmla="y-sin(pi*$)/81" tm="0">
                                          <p:val>
                                            <p:strVal val="0"/>
                                          </p:val>
                                        </p:tav>
                                        <p:tav fmla="y-sin(pi*$)/81" tm="100000">
                                          <p:val>
                                            <p:strVal val="1"/>
                                          </p:val>
                                        </p:tav>
                                      </p:tavLst>
                                    </p:anim>
                                    <p:animScale>
                                      <p:cBhvr>
                                        <p:cTn id="69" dur="26" fill="hold">
                                          <p:stCondLst>
                                            <p:cond delay="650"/>
                                          </p:stCondLst>
                                        </p:cTn>
                                        <p:tgtEl>
                                          <p:spTgt spid="172"/>
                                        </p:tgtEl>
                                      </p:cBhvr>
                                      <p:to x="100000" y="60000"/>
                                    </p:animScale>
                                    <p:animScale>
                                      <p:cBhvr>
                                        <p:cTn id="70" dur="166" fill="hold">
                                          <p:stCondLst>
                                            <p:cond delay="676"/>
                                          </p:stCondLst>
                                        </p:cTn>
                                        <p:tgtEl>
                                          <p:spTgt spid="172"/>
                                        </p:tgtEl>
                                      </p:cBhvr>
                                      <p:to x="100000" y="100000"/>
                                    </p:animScale>
                                    <p:animScale>
                                      <p:cBhvr>
                                        <p:cTn id="71" dur="26" fill="hold">
                                          <p:stCondLst>
                                            <p:cond delay="1312"/>
                                          </p:stCondLst>
                                        </p:cTn>
                                        <p:tgtEl>
                                          <p:spTgt spid="172"/>
                                        </p:tgtEl>
                                      </p:cBhvr>
                                      <p:to x="100000" y="80000"/>
                                    </p:animScale>
                                    <p:animScale>
                                      <p:cBhvr>
                                        <p:cTn id="72" dur="166" fill="hold">
                                          <p:stCondLst>
                                            <p:cond delay="1338"/>
                                          </p:stCondLst>
                                        </p:cTn>
                                        <p:tgtEl>
                                          <p:spTgt spid="172"/>
                                        </p:tgtEl>
                                      </p:cBhvr>
                                      <p:to x="100000" y="100000"/>
                                    </p:animScale>
                                    <p:animScale>
                                      <p:cBhvr>
                                        <p:cTn id="73" dur="26" fill="hold">
                                          <p:stCondLst>
                                            <p:cond delay="1642"/>
                                          </p:stCondLst>
                                        </p:cTn>
                                        <p:tgtEl>
                                          <p:spTgt spid="172"/>
                                        </p:tgtEl>
                                      </p:cBhvr>
                                      <p:to x="100000" y="90000"/>
                                    </p:animScale>
                                    <p:animScale>
                                      <p:cBhvr>
                                        <p:cTn id="74" dur="166" fill="hold">
                                          <p:stCondLst>
                                            <p:cond delay="1668"/>
                                          </p:stCondLst>
                                        </p:cTn>
                                        <p:tgtEl>
                                          <p:spTgt spid="172"/>
                                        </p:tgtEl>
                                      </p:cBhvr>
                                      <p:to x="100000" y="100000"/>
                                    </p:animScale>
                                    <p:animScale>
                                      <p:cBhvr>
                                        <p:cTn id="75" dur="26" fill="hold">
                                          <p:stCondLst>
                                            <p:cond delay="1808"/>
                                          </p:stCondLst>
                                        </p:cTn>
                                        <p:tgtEl>
                                          <p:spTgt spid="172"/>
                                        </p:tgtEl>
                                      </p:cBhvr>
                                      <p:to x="100000" y="95000"/>
                                    </p:animScale>
                                    <p:animScale>
                                      <p:cBhvr>
                                        <p:cTn id="76" dur="166" fill="hold">
                                          <p:stCondLst>
                                            <p:cond delay="1834"/>
                                          </p:stCondLst>
                                        </p:cTn>
                                        <p:tgtEl>
                                          <p:spTgt spid="172"/>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grpSp>
        <p:nvGrpSpPr>
          <p:cNvPr id="173" name="Google Shape;177;p22"/>
          <p:cNvGrpSpPr/>
          <p:nvPr/>
        </p:nvGrpSpPr>
        <p:grpSpPr>
          <a:xfrm>
            <a:off x="0" y="-108000"/>
            <a:ext cx="8935920" cy="10430640"/>
            <a:chOff x="0" y="-108000"/>
            <a:chExt cx="8935920" cy="10430640"/>
          </a:xfrm>
        </p:grpSpPr>
        <p:sp>
          <p:nvSpPr>
            <p:cNvPr id="174" name="Google Shape;178;p22"/>
            <p:cNvSpPr/>
            <p:nvPr/>
          </p:nvSpPr>
          <p:spPr>
            <a:xfrm>
              <a:off x="0" y="36720"/>
              <a:ext cx="8935920" cy="10285920"/>
            </a:xfrm>
            <a:custGeom>
              <a:avLst/>
              <a:gdLst>
                <a:gd name="textAreaLeft" fmla="*/ 0 w 8935920"/>
                <a:gd name="textAreaRight" fmla="*/ 8937000 w 8935920"/>
                <a:gd name="textAreaTop" fmla="*/ 0 h 10285920"/>
                <a:gd name="textAreaBottom" fmla="*/ 10287000 h 10285920"/>
              </a:gdLst>
              <a:ahLst/>
              <a:cxnLst/>
              <a:rect l="textAreaLeft" t="textAreaTop" r="textAreaRight" b="textAreaBottom"/>
              <a:pathLst>
                <a:path w="3106937" h="2709333">
                  <a:moveTo>
                    <a:pt x="0" y="0"/>
                  </a:moveTo>
                  <a:lnTo>
                    <a:pt x="3106937" y="0"/>
                  </a:lnTo>
                  <a:lnTo>
                    <a:pt x="3106937" y="2709333"/>
                  </a:lnTo>
                  <a:lnTo>
                    <a:pt x="0" y="2709333"/>
                  </a:lnTo>
                  <a:close/>
                </a:path>
              </a:pathLst>
            </a:custGeom>
            <a:solidFill>
              <a:srgbClr val="fbd917"/>
            </a:solid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sp>
          <p:nvSpPr>
            <p:cNvPr id="175" name="Google Shape;179;p22"/>
            <p:cNvSpPr/>
            <p:nvPr/>
          </p:nvSpPr>
          <p:spPr>
            <a:xfrm>
              <a:off x="0" y="-108000"/>
              <a:ext cx="8935920" cy="1043064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s-CO" sz="1400" strike="noStrike" u="none">
                <a:solidFill>
                  <a:srgbClr val="000000"/>
                </a:solidFill>
                <a:effectLst/>
                <a:uFillTx/>
                <a:latin typeface="Arial"/>
              </a:endParaRPr>
            </a:p>
          </p:txBody>
        </p:sp>
      </p:grpSp>
      <p:sp>
        <p:nvSpPr>
          <p:cNvPr id="176" name="Google Shape;180;p22"/>
          <p:cNvSpPr/>
          <p:nvPr/>
        </p:nvSpPr>
        <p:spPr>
          <a:xfrm>
            <a:off x="-761760" y="1677240"/>
            <a:ext cx="8629200" cy="2756880"/>
          </a:xfrm>
          <a:prstGeom prst="rect">
            <a:avLst/>
          </a:prstGeom>
          <a:noFill/>
          <a:ln w="0">
            <a:noFill/>
          </a:ln>
        </p:spPr>
        <p:style>
          <a:lnRef idx="0"/>
          <a:fillRef idx="0"/>
          <a:effectRef idx="0"/>
          <a:fontRef idx="minor"/>
        </p:style>
        <p:txBody>
          <a:bodyPr lIns="0" rIns="0" tIns="0" bIns="0" anchor="t">
            <a:spAutoFit/>
          </a:bodyPr>
          <a:p>
            <a:pPr algn="ctr">
              <a:lnSpc>
                <a:spcPct val="90000"/>
              </a:lnSpc>
              <a:tabLst>
                <a:tab algn="l" pos="0"/>
              </a:tabLst>
            </a:pPr>
            <a:r>
              <a:rPr b="0" lang="en-US" sz="6700" strike="noStrike" u="none">
                <a:solidFill>
                  <a:srgbClr val="0457a8"/>
                </a:solidFill>
                <a:effectLst/>
                <a:uFillTx/>
                <a:latin typeface="Archivo Black"/>
                <a:ea typeface="Archivo Black"/>
              </a:rPr>
              <a:t>Tipos de datos primitivos en JavaScript?</a:t>
            </a:r>
            <a:endParaRPr b="0" lang="es-CO" sz="6700" strike="noStrike" u="none">
              <a:solidFill>
                <a:srgbClr val="000000"/>
              </a:solidFill>
              <a:effectLst/>
              <a:uFillTx/>
              <a:latin typeface="Arial"/>
            </a:endParaRPr>
          </a:p>
        </p:txBody>
      </p:sp>
      <p:sp>
        <p:nvSpPr>
          <p:cNvPr id="177" name="Google Shape;181;p22"/>
          <p:cNvSpPr/>
          <p:nvPr/>
        </p:nvSpPr>
        <p:spPr>
          <a:xfrm>
            <a:off x="10178280" y="990720"/>
            <a:ext cx="7273800" cy="867960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3000" strike="noStrike" u="none">
                <a:solidFill>
                  <a:schemeClr val="dk1"/>
                </a:solidFill>
                <a:effectLst/>
                <a:uFillTx/>
                <a:latin typeface="Arial"/>
                <a:ea typeface="Arial"/>
              </a:rPr>
              <a:t>Imagina que JavaScript es una mochila y que los datos son los objetos que puedes guardar en ella.</a:t>
            </a:r>
            <a:endParaRPr b="0" lang="es-CO" sz="3000" strike="noStrike" u="none">
              <a:solidFill>
                <a:srgbClr val="000000"/>
              </a:solidFill>
              <a:effectLst/>
              <a:uFillTx/>
              <a:latin typeface="Arial"/>
            </a:endParaRPr>
          </a:p>
          <a:p>
            <a:pPr>
              <a:lnSpc>
                <a:spcPct val="115000"/>
              </a:lnSpc>
              <a:spcBef>
                <a:spcPts val="1199"/>
              </a:spcBef>
              <a:tabLst>
                <a:tab algn="l" pos="0"/>
              </a:tabLst>
            </a:pPr>
            <a:r>
              <a:rPr b="0" lang="en-US" sz="3000" strike="noStrike" u="none">
                <a:solidFill>
                  <a:schemeClr val="dk1"/>
                </a:solidFill>
                <a:effectLst/>
                <a:uFillTx/>
                <a:latin typeface="Arial"/>
                <a:ea typeface="Arial"/>
              </a:rPr>
              <a:t>🎒 </a:t>
            </a:r>
            <a:r>
              <a:rPr b="1" lang="en-US" sz="3000" strike="noStrike" u="none">
                <a:solidFill>
                  <a:schemeClr val="dk1"/>
                </a:solidFill>
                <a:effectLst/>
                <a:uFillTx/>
                <a:latin typeface="Arial"/>
                <a:ea typeface="Arial"/>
              </a:rPr>
              <a:t>Los tipos de datos primitivos son:</a:t>
            </a:r>
            <a:endParaRPr b="0" lang="es-CO" sz="3000" strike="noStrike" u="none">
              <a:solidFill>
                <a:srgbClr val="000000"/>
              </a:solidFill>
              <a:effectLst/>
              <a:uFillTx/>
              <a:latin typeface="Arial"/>
            </a:endParaRPr>
          </a:p>
          <a:p>
            <a:pPr marL="457200" indent="-419040">
              <a:lnSpc>
                <a:spcPct val="115000"/>
              </a:lnSpc>
              <a:spcBef>
                <a:spcPts val="1199"/>
              </a:spcBef>
              <a:buClr>
                <a:srgbClr val="000000"/>
              </a:buClr>
              <a:buFont typeface="Arial"/>
              <a:buAutoNum type="arabicPeriod"/>
              <a:tabLst>
                <a:tab algn="l" pos="0"/>
              </a:tabLst>
            </a:pPr>
            <a:r>
              <a:rPr b="1" lang="en-US" sz="3000" strike="noStrike" u="none">
                <a:solidFill>
                  <a:schemeClr val="dk1"/>
                </a:solidFill>
                <a:effectLst/>
                <a:uFillTx/>
                <a:latin typeface="Arial"/>
                <a:ea typeface="Arial"/>
              </a:rPr>
              <a:t>Number</a:t>
            </a:r>
            <a:r>
              <a:rPr b="0" lang="en-US" sz="3000" strike="noStrike" u="none">
                <a:solidFill>
                  <a:schemeClr val="dk1"/>
                </a:solidFill>
                <a:effectLst/>
                <a:uFillTx/>
                <a:latin typeface="Arial"/>
                <a:ea typeface="Arial"/>
              </a:rPr>
              <a:t> (números) → Para contar cosas. Ejemplo: </a:t>
            </a:r>
            <a:r>
              <a:rPr b="0" lang="en-US" sz="3000" strike="noStrike" u="none">
                <a:solidFill>
                  <a:srgbClr val="188038"/>
                </a:solidFill>
                <a:effectLst/>
                <a:uFillTx/>
                <a:latin typeface="Roboto Mono"/>
                <a:ea typeface="Roboto Mono"/>
              </a:rPr>
              <a:t>let edad = 25;</a:t>
            </a:r>
            <a:endParaRPr b="0" lang="es-CO"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String</a:t>
            </a:r>
            <a:r>
              <a:rPr b="0" lang="en-US" sz="3000" strike="noStrike" u="none">
                <a:solidFill>
                  <a:schemeClr val="dk1"/>
                </a:solidFill>
                <a:effectLst/>
                <a:uFillTx/>
                <a:latin typeface="Arial"/>
                <a:ea typeface="Arial"/>
              </a:rPr>
              <a:t> (texto) → Para palabras y frases. Ejemplo: </a:t>
            </a:r>
            <a:r>
              <a:rPr b="0" lang="en-US" sz="3000" strike="noStrike" u="none">
                <a:solidFill>
                  <a:srgbClr val="188038"/>
                </a:solidFill>
                <a:effectLst/>
                <a:uFillTx/>
                <a:latin typeface="Roboto Mono"/>
                <a:ea typeface="Roboto Mono"/>
              </a:rPr>
              <a:t>let nombre = "Ana";</a:t>
            </a:r>
            <a:endParaRPr b="0" lang="es-CO"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Boolean</a:t>
            </a:r>
            <a:r>
              <a:rPr b="0" lang="en-US" sz="3000" strike="noStrike" u="none">
                <a:solidFill>
                  <a:schemeClr val="dk1"/>
                </a:solidFill>
                <a:effectLst/>
                <a:uFillTx/>
                <a:latin typeface="Arial"/>
                <a:ea typeface="Arial"/>
              </a:rPr>
              <a:t> (verdadero/falso) → Para responder preguntas. Ejemplo: </a:t>
            </a:r>
            <a:r>
              <a:rPr b="0" lang="en-US" sz="3000" strike="noStrike" u="none">
                <a:solidFill>
                  <a:srgbClr val="188038"/>
                </a:solidFill>
                <a:effectLst/>
                <a:uFillTx/>
                <a:latin typeface="Roboto Mono"/>
                <a:ea typeface="Roboto Mono"/>
              </a:rPr>
              <a:t>let esMayor = true;</a:t>
            </a:r>
            <a:endParaRPr b="0" lang="es-CO"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Undefined</a:t>
            </a:r>
            <a:r>
              <a:rPr b="0" lang="en-US" sz="3000" strike="noStrike" u="none">
                <a:solidFill>
                  <a:schemeClr val="dk1"/>
                </a:solidFill>
                <a:effectLst/>
                <a:uFillTx/>
                <a:latin typeface="Arial"/>
                <a:ea typeface="Arial"/>
              </a:rPr>
              <a:t> → Algo que aún no tiene valor. Ejemplo: </a:t>
            </a:r>
            <a:r>
              <a:rPr b="0" lang="en-US" sz="3000" strike="noStrike" u="none">
                <a:solidFill>
                  <a:srgbClr val="188038"/>
                </a:solidFill>
                <a:effectLst/>
                <a:uFillTx/>
                <a:latin typeface="Roboto Mono"/>
                <a:ea typeface="Roboto Mono"/>
              </a:rPr>
              <a:t>let comida;</a:t>
            </a:r>
            <a:endParaRPr b="0" lang="es-CO" sz="3000" strike="noStrike" u="none">
              <a:solidFill>
                <a:srgbClr val="000000"/>
              </a:solidFill>
              <a:effectLst/>
              <a:uFillTx/>
              <a:latin typeface="Arial"/>
            </a:endParaRPr>
          </a:p>
          <a:p>
            <a:pPr marL="457200" indent="-419040">
              <a:lnSpc>
                <a:spcPct val="115000"/>
              </a:lnSpc>
              <a:buClr>
                <a:srgbClr val="000000"/>
              </a:buClr>
              <a:buFont typeface="Arial"/>
              <a:buAutoNum type="arabicPeriod"/>
              <a:tabLst>
                <a:tab algn="l" pos="0"/>
              </a:tabLst>
            </a:pPr>
            <a:r>
              <a:rPr b="1" lang="en-US" sz="3000" strike="noStrike" u="none">
                <a:solidFill>
                  <a:schemeClr val="dk1"/>
                </a:solidFill>
                <a:effectLst/>
                <a:uFillTx/>
                <a:latin typeface="Arial"/>
                <a:ea typeface="Arial"/>
              </a:rPr>
              <a:t>Null</a:t>
            </a:r>
            <a:r>
              <a:rPr b="0" lang="en-US" sz="3000" strike="noStrike" u="none">
                <a:solidFill>
                  <a:schemeClr val="dk1"/>
                </a:solidFill>
                <a:effectLst/>
                <a:uFillTx/>
                <a:latin typeface="Arial"/>
                <a:ea typeface="Arial"/>
              </a:rPr>
              <a:t> → Algo que intencionalmente no tiene valor. Ejemplo: </a:t>
            </a:r>
            <a:r>
              <a:rPr b="0" lang="en-US" sz="3000" strike="noStrike" u="none">
                <a:solidFill>
                  <a:srgbClr val="188038"/>
                </a:solidFill>
                <a:effectLst/>
                <a:uFillTx/>
                <a:latin typeface="Roboto Mono"/>
                <a:ea typeface="Roboto Mono"/>
              </a:rPr>
              <a:t>let coche = null;</a:t>
            </a:r>
            <a:endParaRPr b="0" lang="es-CO" sz="3000" strike="noStrike" u="none">
              <a:solidFill>
                <a:srgbClr val="000000"/>
              </a:solidFill>
              <a:effectLst/>
              <a:uFillTx/>
              <a:latin typeface="Arial"/>
            </a:endParaRPr>
          </a:p>
          <a:p>
            <a:pPr algn="just">
              <a:lnSpc>
                <a:spcPct val="115000"/>
              </a:lnSpc>
              <a:spcBef>
                <a:spcPts val="1199"/>
              </a:spcBef>
              <a:tabLst>
                <a:tab algn="l" pos="0"/>
              </a:tabLst>
            </a:pPr>
            <a:endParaRPr b="0" lang="es-CO" sz="2800" strike="noStrike" u="none">
              <a:solidFill>
                <a:srgbClr val="000000"/>
              </a:solidFill>
              <a:effectLst/>
              <a:uFillTx/>
              <a:latin typeface="Arial"/>
            </a:endParaRPr>
          </a:p>
        </p:txBody>
      </p:sp>
      <p:pic>
        <p:nvPicPr>
          <p:cNvPr id="178" name="" descr=""/>
          <p:cNvPicPr/>
          <p:nvPr/>
        </p:nvPicPr>
        <p:blipFill>
          <a:blip r:embed="rId1"/>
          <a:stretch/>
        </p:blipFill>
        <p:spPr>
          <a:xfrm>
            <a:off x="2736000" y="4248000"/>
            <a:ext cx="6756480" cy="3760560"/>
          </a:xfrm>
          <a:prstGeom prst="rect">
            <a:avLst/>
          </a:prstGeom>
          <a:noFill/>
          <a:ln w="0">
            <a:noFill/>
          </a:ln>
        </p:spPr>
      </p:pic>
    </p:spTree>
  </p:cSld>
  <p:transition>
    <p:push dir="l"/>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179" name="Google Shape;186;p23"/>
          <p:cNvSpPr/>
          <p:nvPr/>
        </p:nvSpPr>
        <p:spPr>
          <a:xfrm>
            <a:off x="9567000" y="1190520"/>
            <a:ext cx="7691400" cy="1234080"/>
          </a:xfrm>
          <a:prstGeom prst="rect">
            <a:avLst/>
          </a:prstGeom>
          <a:noFill/>
          <a:ln w="0">
            <a:noFill/>
          </a:ln>
        </p:spPr>
        <p:style>
          <a:lnRef idx="0"/>
          <a:fillRef idx="0"/>
          <a:effectRef idx="0"/>
          <a:fontRef idx="minor"/>
        </p:style>
        <p:txBody>
          <a:bodyPr lIns="0" rIns="0" tIns="0" bIns="0" anchor="t">
            <a:spAutoFit/>
          </a:bodyPr>
          <a:p>
            <a:pPr algn="r">
              <a:lnSpc>
                <a:spcPct val="90000"/>
              </a:lnSpc>
              <a:tabLst>
                <a:tab algn="l" pos="0"/>
              </a:tabLst>
            </a:pPr>
            <a:r>
              <a:rPr b="0" lang="en-US" sz="9000" strike="noStrike" u="none">
                <a:solidFill>
                  <a:srgbClr val="fbd917"/>
                </a:solidFill>
                <a:effectLst/>
                <a:uFillTx/>
                <a:latin typeface="Archivo Black"/>
                <a:ea typeface="Archivo Black"/>
              </a:rPr>
              <a:t>Ejemplo</a:t>
            </a:r>
            <a:endParaRPr b="0" lang="es-CO" sz="9000" strike="noStrike" u="none">
              <a:solidFill>
                <a:srgbClr val="ffffff"/>
              </a:solidFill>
              <a:effectLst/>
              <a:uFillTx/>
              <a:latin typeface="Arial"/>
            </a:endParaRPr>
          </a:p>
        </p:txBody>
      </p:sp>
      <p:sp>
        <p:nvSpPr>
          <p:cNvPr id="180" name="Google Shape;187;p23"/>
          <p:cNvSpPr/>
          <p:nvPr/>
        </p:nvSpPr>
        <p:spPr>
          <a:xfrm>
            <a:off x="9728280" y="3048120"/>
            <a:ext cx="8470800" cy="546048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0" lang="en-US" sz="3200" strike="noStrike" u="none">
                <a:solidFill>
                  <a:srgbClr val="ffffff"/>
                </a:solidFill>
                <a:effectLst/>
                <a:uFillTx/>
                <a:latin typeface="Montserrat"/>
                <a:ea typeface="Montserrat"/>
              </a:rPr>
              <a:t>let producto = "Laptop"; </a:t>
            </a:r>
            <a:endParaRPr b="0" lang="es-CO"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let precio = 1500; </a:t>
            </a:r>
            <a:endParaRPr b="0" lang="es-CO"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let disponible = true; </a:t>
            </a:r>
            <a:endParaRPr b="0" lang="es-CO"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console.log(`El producto ${producto} cuesta $${precio} y disponibilidad: ${disponible}`);</a:t>
            </a:r>
            <a:endParaRPr b="0" lang="es-CO" sz="3200" strike="noStrike" u="none">
              <a:solidFill>
                <a:srgbClr val="ffffff"/>
              </a:solidFill>
              <a:effectLst/>
              <a:uFillTx/>
              <a:latin typeface="Arial"/>
            </a:endParaRPr>
          </a:p>
          <a:p>
            <a:pPr>
              <a:lnSpc>
                <a:spcPct val="140000"/>
              </a:lnSpc>
              <a:tabLst>
                <a:tab algn="l" pos="0"/>
              </a:tabLst>
            </a:pPr>
            <a:endParaRPr b="0" lang="es-CO" sz="3200" strike="noStrike" u="none">
              <a:solidFill>
                <a:srgbClr val="ffffff"/>
              </a:solidFill>
              <a:effectLst/>
              <a:uFillTx/>
              <a:latin typeface="Arial"/>
            </a:endParaRPr>
          </a:p>
          <a:p>
            <a:pPr>
              <a:lnSpc>
                <a:spcPct val="140000"/>
              </a:lnSpc>
              <a:tabLst>
                <a:tab algn="l" pos="0"/>
              </a:tabLst>
            </a:pPr>
            <a:r>
              <a:rPr b="0" lang="en-US" sz="3200" strike="noStrike" u="none">
                <a:solidFill>
                  <a:srgbClr val="ffffff"/>
                </a:solidFill>
                <a:effectLst/>
                <a:uFillTx/>
                <a:latin typeface="Montserrat"/>
                <a:ea typeface="Montserrat"/>
              </a:rPr>
              <a:t>console.log(“El producto” + producto)</a:t>
            </a:r>
            <a:endParaRPr b="0" lang="es-CO" sz="3200" strike="noStrike" u="none">
              <a:solidFill>
                <a:srgbClr val="ffffff"/>
              </a:solidFill>
              <a:effectLst/>
              <a:uFillTx/>
              <a:latin typeface="Arial"/>
            </a:endParaRPr>
          </a:p>
        </p:txBody>
      </p:sp>
      <p:pic>
        <p:nvPicPr>
          <p:cNvPr id="181" name="" descr=""/>
          <p:cNvPicPr/>
          <p:nvPr/>
        </p:nvPicPr>
        <p:blipFill>
          <a:blip r:embed="rId1"/>
          <a:stretch/>
        </p:blipFill>
        <p:spPr>
          <a:xfrm rot="40800">
            <a:off x="867960" y="-4708800"/>
            <a:ext cx="3879360" cy="15009480"/>
          </a:xfrm>
          <a:prstGeom prst="rect">
            <a:avLst/>
          </a:prstGeom>
          <a:noFill/>
          <a:ln w="0">
            <a:noFill/>
          </a:ln>
        </p:spPr>
      </p:pic>
      <p:pic>
        <p:nvPicPr>
          <p:cNvPr id="182" name="" descr=""/>
          <p:cNvPicPr/>
          <p:nvPr/>
        </p:nvPicPr>
        <p:blipFill>
          <a:blip r:embed="rId2"/>
          <a:stretch/>
        </p:blipFill>
        <p:spPr>
          <a:xfrm>
            <a:off x="3299040" y="5248080"/>
            <a:ext cx="5916240" cy="5119200"/>
          </a:xfrm>
          <a:prstGeom prst="rect">
            <a:avLst/>
          </a:prstGeom>
          <a:noFill/>
          <a:ln w="0">
            <a:noFill/>
          </a:ln>
        </p:spPr>
      </p:pic>
    </p:spTree>
  </p:cSld>
  <p:transition>
    <p:push dir="r"/>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d77"/>
        </a:solidFill>
      </p:bgPr>
    </p:bg>
    <p:spTree>
      <p:nvGrpSpPr>
        <p:cNvPr id="1" name=""/>
        <p:cNvGrpSpPr/>
        <p:nvPr/>
      </p:nvGrpSpPr>
      <p:grpSpPr>
        <a:xfrm>
          <a:off x="0" y="0"/>
          <a:ext cx="0" cy="0"/>
          <a:chOff x="0" y="0"/>
          <a:chExt cx="0" cy="0"/>
        </a:xfrm>
      </p:grpSpPr>
      <p:sp>
        <p:nvSpPr>
          <p:cNvPr id="183" name="Google Shape;193;p24"/>
          <p:cNvSpPr/>
          <p:nvPr/>
        </p:nvSpPr>
        <p:spPr>
          <a:xfrm>
            <a:off x="14400000" y="6841440"/>
            <a:ext cx="2519280" cy="3444840"/>
          </a:xfrm>
          <a:custGeom>
            <a:avLst/>
            <a:gdLst>
              <a:gd name="textAreaLeft" fmla="*/ 0 w 2519280"/>
              <a:gd name="textAreaRight" fmla="*/ 2520360 w 2519280"/>
              <a:gd name="textAreaTop" fmla="*/ 0 h 3444840"/>
              <a:gd name="textAreaBottom" fmla="*/ 3445920 h 3444840"/>
            </a:gdLst>
            <a:ahLst/>
            <a:cxnLst/>
            <a:rect l="textAreaLeft" t="textAreaTop" r="textAreaRight" b="textAreaBottom"/>
            <a:pathLst>
              <a:path w="4486485" h="9638933">
                <a:moveTo>
                  <a:pt x="0" y="0"/>
                </a:moveTo>
                <a:lnTo>
                  <a:pt x="4486485" y="0"/>
                </a:lnTo>
                <a:lnTo>
                  <a:pt x="4486485" y="9638933"/>
                </a:lnTo>
                <a:lnTo>
                  <a:pt x="0" y="9638933"/>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sp>
        <p:nvSpPr>
          <p:cNvPr id="184" name="Google Shape;194;p24"/>
          <p:cNvSpPr/>
          <p:nvPr/>
        </p:nvSpPr>
        <p:spPr>
          <a:xfrm>
            <a:off x="1028880" y="1190520"/>
            <a:ext cx="11162880" cy="2469240"/>
          </a:xfrm>
          <a:prstGeom prst="rect">
            <a:avLst/>
          </a:prstGeom>
          <a:noFill/>
          <a:ln w="0">
            <a:noFill/>
          </a:ln>
        </p:spPr>
        <p:style>
          <a:lnRef idx="0"/>
          <a:fillRef idx="0"/>
          <a:effectRef idx="0"/>
          <a:fontRef idx="minor"/>
        </p:style>
        <p:txBody>
          <a:bodyPr lIns="0" rIns="0" tIns="0" bIns="0" anchor="t">
            <a:spAutoFit/>
          </a:bodyPr>
          <a:p>
            <a:pPr>
              <a:lnSpc>
                <a:spcPct val="90000"/>
              </a:lnSpc>
              <a:tabLst>
                <a:tab algn="l" pos="0"/>
              </a:tabLst>
            </a:pPr>
            <a:r>
              <a:rPr b="0" lang="en-US" sz="9000" strike="noStrike" u="none">
                <a:solidFill>
                  <a:srgbClr val="fbd917"/>
                </a:solidFill>
                <a:effectLst/>
                <a:uFillTx/>
                <a:latin typeface="Archivo Black"/>
                <a:ea typeface="Archivo Black"/>
              </a:rPr>
              <a:t>Operadores en JavaScript</a:t>
            </a:r>
            <a:endParaRPr b="0" lang="es-CO" sz="9000" strike="noStrike" u="none">
              <a:solidFill>
                <a:srgbClr val="ffffff"/>
              </a:solidFill>
              <a:effectLst/>
              <a:uFillTx/>
              <a:latin typeface="Arial"/>
            </a:endParaRPr>
          </a:p>
        </p:txBody>
      </p:sp>
      <p:grpSp>
        <p:nvGrpSpPr>
          <p:cNvPr id="185" name="Google Shape;195;p24"/>
          <p:cNvGrpSpPr/>
          <p:nvPr/>
        </p:nvGrpSpPr>
        <p:grpSpPr>
          <a:xfrm>
            <a:off x="1028880" y="3118680"/>
            <a:ext cx="11522520" cy="6887880"/>
            <a:chOff x="1028880" y="3118680"/>
            <a:chExt cx="11522520" cy="6887880"/>
          </a:xfrm>
        </p:grpSpPr>
        <p:sp>
          <p:nvSpPr>
            <p:cNvPr id="186" name="Google Shape;196;p24"/>
            <p:cNvSpPr/>
            <p:nvPr/>
          </p:nvSpPr>
          <p:spPr>
            <a:xfrm>
              <a:off x="1028880" y="3925440"/>
              <a:ext cx="10731240" cy="6081120"/>
            </a:xfrm>
            <a:custGeom>
              <a:avLst/>
              <a:gdLst>
                <a:gd name="textAreaLeft" fmla="*/ 0 w 10731240"/>
                <a:gd name="textAreaRight" fmla="*/ 10732320 w 10731240"/>
                <a:gd name="textAreaTop" fmla="*/ 0 h 6081120"/>
                <a:gd name="textAreaBottom" fmla="*/ 6082200 h 6081120"/>
              </a:gdLst>
              <a:ahLst/>
              <a:cxnLst/>
              <a:rect l="textAreaLeft" t="textAreaTop" r="textAreaRight" b="textAreaBottom"/>
              <a:pathLst>
                <a:path w="1724448" h="215383">
                  <a:moveTo>
                    <a:pt x="0" y="0"/>
                  </a:moveTo>
                  <a:lnTo>
                    <a:pt x="1724448" y="0"/>
                  </a:lnTo>
                  <a:lnTo>
                    <a:pt x="1724448" y="215383"/>
                  </a:lnTo>
                  <a:lnTo>
                    <a:pt x="0" y="215383"/>
                  </a:lnTo>
                  <a:close/>
                </a:path>
              </a:pathLst>
            </a:custGeom>
            <a:noFill/>
            <a:ln cap="sq" w="47625">
              <a:solidFill>
                <a:srgbClr val="fbd917"/>
              </a:solidFill>
              <a:miter/>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ffffff"/>
                </a:solidFill>
                <a:effectLst/>
                <a:uFillTx/>
                <a:latin typeface="Arial"/>
              </a:endParaRPr>
            </a:p>
          </p:txBody>
        </p:sp>
        <p:sp>
          <p:nvSpPr>
            <p:cNvPr id="187" name="Google Shape;197;p24"/>
            <p:cNvSpPr/>
            <p:nvPr/>
          </p:nvSpPr>
          <p:spPr>
            <a:xfrm>
              <a:off x="1028880" y="3118680"/>
              <a:ext cx="11522520" cy="6886440"/>
            </a:xfrm>
            <a:prstGeom prst="rect">
              <a:avLst/>
            </a:prstGeom>
            <a:noFill/>
            <a:ln w="0">
              <a:noFill/>
            </a:ln>
          </p:spPr>
          <p:style>
            <a:lnRef idx="0"/>
            <a:fillRef idx="0"/>
            <a:effectRef idx="0"/>
            <a:fontRef idx="minor"/>
          </p:style>
          <p:txBody>
            <a:bodyPr lIns="50760" rIns="50760" tIns="50760" bIns="50760" anchor="ctr">
              <a:noAutofit/>
            </a:bodyPr>
            <a:p>
              <a:pPr algn="ctr">
                <a:lnSpc>
                  <a:spcPct val="155000"/>
                </a:lnSpc>
                <a:tabLst>
                  <a:tab algn="l" pos="0"/>
                </a:tabLst>
              </a:pPr>
              <a:endParaRPr b="0" lang="es-CO" sz="1400" strike="noStrike" u="none">
                <a:solidFill>
                  <a:srgbClr val="ffffff"/>
                </a:solidFill>
                <a:effectLst/>
                <a:uFillTx/>
                <a:latin typeface="Arial"/>
              </a:endParaRPr>
            </a:p>
          </p:txBody>
        </p:sp>
      </p:grpSp>
      <p:sp>
        <p:nvSpPr>
          <p:cNvPr id="188" name="Google Shape;198;p24"/>
          <p:cNvSpPr/>
          <p:nvPr/>
        </p:nvSpPr>
        <p:spPr>
          <a:xfrm>
            <a:off x="1895400" y="4359960"/>
            <a:ext cx="8794080" cy="622800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2400" strike="noStrike" u="none">
                <a:solidFill>
                  <a:schemeClr val="lt1"/>
                </a:solidFill>
                <a:effectLst/>
                <a:uFillTx/>
                <a:latin typeface="Arial"/>
                <a:ea typeface="Arial"/>
              </a:rPr>
              <a:t>Los operadores son como herramientas para manipular datos.</a:t>
            </a:r>
            <a:endParaRPr b="0" lang="es-CO" sz="2400" strike="noStrike" u="none">
              <a:solidFill>
                <a:srgbClr val="ffffff"/>
              </a:solidFill>
              <a:effectLst/>
              <a:uFillTx/>
              <a:latin typeface="Arial"/>
            </a:endParaRPr>
          </a:p>
          <a:p>
            <a:pPr>
              <a:lnSpc>
                <a:spcPct val="115000"/>
              </a:lnSpc>
              <a:spcBef>
                <a:spcPts val="1199"/>
              </a:spcBef>
              <a:tabLst>
                <a:tab algn="l" pos="0"/>
              </a:tabLst>
            </a:pP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Operadores matemáticos:</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br>
              <a:rPr sz="2400"/>
            </a:b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Operadores de comparación:</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&gt;</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&lt;</a:t>
            </a:r>
            <a:br>
              <a:rPr sz="2400"/>
            </a:b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Operadores lógicos:</a:t>
            </a:r>
            <a:r>
              <a:rPr b="0" lang="en-US" sz="2400" strike="noStrike" u="none">
                <a:solidFill>
                  <a:schemeClr val="lt1"/>
                </a:solidFill>
                <a:effectLst/>
                <a:uFillTx/>
                <a:latin typeface="Arial"/>
                <a:ea typeface="Arial"/>
              </a:rPr>
              <a:t> </a:t>
            </a:r>
            <a:r>
              <a:rPr b="0" lang="en-US" sz="2400" strike="noStrike" u="none">
                <a:solidFill>
                  <a:schemeClr val="lt1"/>
                </a:solidFill>
                <a:effectLst/>
                <a:uFillTx/>
                <a:latin typeface="Roboto Mono"/>
                <a:ea typeface="Roboto Mono"/>
              </a:rPr>
              <a:t>&amp;&amp;</a:t>
            </a:r>
            <a:r>
              <a:rPr b="0" lang="en-US" sz="2400" strike="noStrike" u="none">
                <a:solidFill>
                  <a:schemeClr val="lt1"/>
                </a:solidFill>
                <a:effectLst/>
                <a:uFillTx/>
                <a:latin typeface="Arial"/>
                <a:ea typeface="Arial"/>
              </a:rPr>
              <a:t> (y),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(o), </a:t>
            </a:r>
            <a:r>
              <a:rPr b="0" lang="en-US" sz="2400" strike="noStrike" u="none">
                <a:solidFill>
                  <a:schemeClr val="lt1"/>
                </a:solidFill>
                <a:effectLst/>
                <a:uFillTx/>
                <a:latin typeface="Roboto Mono"/>
                <a:ea typeface="Roboto Mono"/>
              </a:rPr>
              <a:t>!</a:t>
            </a:r>
            <a:r>
              <a:rPr b="0" lang="en-US" sz="2400" strike="noStrike" u="none">
                <a:solidFill>
                  <a:schemeClr val="lt1"/>
                </a:solidFill>
                <a:effectLst/>
                <a:uFillTx/>
                <a:latin typeface="Arial"/>
                <a:ea typeface="Arial"/>
              </a:rPr>
              <a:t> (no)</a:t>
            </a:r>
            <a:endParaRPr b="0" lang="es-CO" sz="2400" strike="noStrike" u="none">
              <a:solidFill>
                <a:srgbClr val="ffffff"/>
              </a:solidFill>
              <a:effectLst/>
              <a:uFillTx/>
              <a:latin typeface="Arial"/>
            </a:endParaRPr>
          </a:p>
          <a:p>
            <a:pPr>
              <a:lnSpc>
                <a:spcPct val="115000"/>
              </a:lnSpc>
              <a:spcBef>
                <a:spcPts val="1199"/>
              </a:spcBef>
              <a:tabLst>
                <a:tab algn="l" pos="0"/>
              </a:tabLst>
            </a:pPr>
            <a:r>
              <a:rPr b="0" lang="en-US" sz="2400" strike="noStrike" u="none">
                <a:solidFill>
                  <a:schemeClr val="lt1"/>
                </a:solidFill>
                <a:effectLst/>
                <a:uFillTx/>
                <a:latin typeface="Arial"/>
                <a:ea typeface="Arial"/>
              </a:rPr>
              <a:t>📌 </a:t>
            </a:r>
            <a:r>
              <a:rPr b="1" lang="en-US" sz="2400" strike="noStrike" u="none">
                <a:solidFill>
                  <a:schemeClr val="lt1"/>
                </a:solidFill>
                <a:effectLst/>
                <a:uFillTx/>
                <a:latin typeface="Arial"/>
                <a:ea typeface="Arial"/>
              </a:rPr>
              <a:t>Ejemplo:</a:t>
            </a:r>
            <a:endParaRPr b="0" lang="es-CO" sz="2400" strike="noStrike" u="none">
              <a:solidFill>
                <a:srgbClr val="ffffff"/>
              </a:solidFill>
              <a:effectLst/>
              <a:uFillTx/>
              <a:latin typeface="Arial"/>
            </a:endParaRPr>
          </a:p>
          <a:p>
            <a:pPr>
              <a:lnSpc>
                <a:spcPct val="140000"/>
              </a:lnSpc>
              <a:spcBef>
                <a:spcPts val="1199"/>
              </a:spcBef>
              <a:tabLst>
                <a:tab algn="l" pos="0"/>
              </a:tabLst>
            </a:pPr>
            <a:r>
              <a:rPr b="0" lang="en-US" sz="2400" strike="noStrike" u="none">
                <a:solidFill>
                  <a:schemeClr val="lt1"/>
                </a:solidFill>
                <a:effectLst/>
                <a:uFillTx/>
                <a:latin typeface="Arial"/>
                <a:ea typeface="Arial"/>
              </a:rPr>
              <a:t>let edad = 18; </a:t>
            </a:r>
            <a:endParaRPr b="0" lang="es-CO"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if (edad &gt;= 18) {</a:t>
            </a:r>
            <a:endParaRPr b="0" lang="es-CO"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 console.log("Puedes votar 🎉"); </a:t>
            </a:r>
            <a:endParaRPr b="0" lang="es-CO"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 else { </a:t>
            </a:r>
            <a:endParaRPr b="0" lang="es-CO"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console.log("Aún no puedes votar 😢"); </a:t>
            </a:r>
            <a:endParaRPr b="0" lang="es-CO" sz="2400" strike="noStrike" u="none">
              <a:solidFill>
                <a:srgbClr val="ffffff"/>
              </a:solidFill>
              <a:effectLst/>
              <a:uFillTx/>
              <a:latin typeface="Arial"/>
            </a:endParaRPr>
          </a:p>
          <a:p>
            <a:pPr>
              <a:lnSpc>
                <a:spcPct val="140000"/>
              </a:lnSpc>
              <a:tabLst>
                <a:tab algn="l" pos="0"/>
              </a:tabLst>
            </a:pPr>
            <a:r>
              <a:rPr b="0" lang="en-US" sz="2400" strike="noStrike" u="none">
                <a:solidFill>
                  <a:schemeClr val="lt1"/>
                </a:solidFill>
                <a:effectLst/>
                <a:uFillTx/>
                <a:latin typeface="Arial"/>
                <a:ea typeface="Arial"/>
              </a:rPr>
              <a:t>}</a:t>
            </a:r>
            <a:endParaRPr b="0" lang="es-CO" sz="2400" strike="noStrike" u="none">
              <a:solidFill>
                <a:srgbClr val="ffffff"/>
              </a:solidFill>
              <a:effectLst/>
              <a:uFillTx/>
              <a:latin typeface="Arial"/>
            </a:endParaRPr>
          </a:p>
          <a:p>
            <a:pPr>
              <a:lnSpc>
                <a:spcPct val="140000"/>
              </a:lnSpc>
              <a:tabLst>
                <a:tab algn="l" pos="0"/>
              </a:tabLst>
            </a:pPr>
            <a:endParaRPr b="0" lang="es-CO" sz="2800" strike="noStrike" u="none">
              <a:solidFill>
                <a:srgbClr val="ffffff"/>
              </a:solidFill>
              <a:effectLst/>
              <a:uFillTx/>
              <a:latin typeface="Arial"/>
            </a:endParaRPr>
          </a:p>
        </p:txBody>
      </p:sp>
      <p:pic>
        <p:nvPicPr>
          <p:cNvPr id="189" name="" descr=""/>
          <p:cNvPicPr/>
          <p:nvPr/>
        </p:nvPicPr>
        <p:blipFill>
          <a:blip r:embed="rId2"/>
          <a:stretch/>
        </p:blipFill>
        <p:spPr>
          <a:xfrm>
            <a:off x="9736920" y="1091880"/>
            <a:ext cx="8190360" cy="6142680"/>
          </a:xfrm>
          <a:prstGeom prst="rect">
            <a:avLst/>
          </a:prstGeom>
          <a:noFill/>
          <a:ln w="0">
            <a:noFill/>
          </a:ln>
        </p:spPr>
      </p:pic>
    </p:spTree>
  </p:cSld>
  <p:transition>
    <p:push dir="r"/>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d77"/>
        </a:solidFill>
      </p:bgPr>
    </p:bg>
    <p:spTree>
      <p:nvGrpSpPr>
        <p:cNvPr id="1" name=""/>
        <p:cNvGrpSpPr/>
        <p:nvPr/>
      </p:nvGrpSpPr>
      <p:grpSpPr>
        <a:xfrm>
          <a:off x="0" y="0"/>
          <a:ext cx="0" cy="0"/>
          <a:chOff x="0" y="0"/>
          <a:chExt cx="0" cy="0"/>
        </a:xfrm>
      </p:grpSpPr>
      <p:grpSp>
        <p:nvGrpSpPr>
          <p:cNvPr id="190" name="Google Shape;203;p25"/>
          <p:cNvGrpSpPr/>
          <p:nvPr/>
        </p:nvGrpSpPr>
        <p:grpSpPr>
          <a:xfrm>
            <a:off x="-26280" y="-3646440"/>
            <a:ext cx="18286920" cy="13906080"/>
            <a:chOff x="-26280" y="-3646440"/>
            <a:chExt cx="18286920" cy="13906080"/>
          </a:xfrm>
        </p:grpSpPr>
        <p:grpSp>
          <p:nvGrpSpPr>
            <p:cNvPr id="191" name="Google Shape;204;p25"/>
            <p:cNvGrpSpPr/>
            <p:nvPr/>
          </p:nvGrpSpPr>
          <p:grpSpPr>
            <a:xfrm>
              <a:off x="-26280" y="2696760"/>
              <a:ext cx="18286920" cy="7562880"/>
              <a:chOff x="-26280" y="2696760"/>
              <a:chExt cx="18286920" cy="7562880"/>
            </a:xfrm>
          </p:grpSpPr>
          <p:sp>
            <p:nvSpPr>
              <p:cNvPr id="192" name="Google Shape;205;p25"/>
              <p:cNvSpPr/>
              <p:nvPr/>
            </p:nvSpPr>
            <p:spPr>
              <a:xfrm>
                <a:off x="-26280" y="2696760"/>
                <a:ext cx="18286920" cy="7562880"/>
              </a:xfrm>
              <a:custGeom>
                <a:avLst/>
                <a:gdLst>
                  <a:gd name="textAreaLeft" fmla="*/ 0 w 18286920"/>
                  <a:gd name="textAreaRight" fmla="*/ 18288000 w 18286920"/>
                  <a:gd name="textAreaTop" fmla="*/ 0 h 7562880"/>
                  <a:gd name="textAreaBottom" fmla="*/ 7563960 h 7562880"/>
                </a:gdLst>
                <a:ahLst/>
                <a:cxnLst/>
                <a:rect l="textAreaLeft" t="textAreaTop" r="textAreaRight" b="textAreaBottom"/>
                <a:pathLst>
                  <a:path w="4816592" h="1992145">
                    <a:moveTo>
                      <a:pt x="2408296" y="0"/>
                    </a:moveTo>
                    <a:lnTo>
                      <a:pt x="4816592" y="1992145"/>
                    </a:lnTo>
                    <a:lnTo>
                      <a:pt x="0" y="1992145"/>
                    </a:lnTo>
                    <a:lnTo>
                      <a:pt x="2408296"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sp>
            <p:nvSpPr>
              <p:cNvPr id="193" name="Google Shape;206;p25"/>
              <p:cNvSpPr/>
              <p:nvPr/>
            </p:nvSpPr>
            <p:spPr>
              <a:xfrm>
                <a:off x="2831400" y="6063840"/>
                <a:ext cx="12571920" cy="365544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s-CO" sz="1400" strike="noStrike" u="none">
                  <a:solidFill>
                    <a:srgbClr val="ffffff"/>
                  </a:solidFill>
                  <a:effectLst/>
                  <a:uFillTx/>
                  <a:latin typeface="Arial"/>
                </a:endParaRPr>
              </a:p>
            </p:txBody>
          </p:sp>
        </p:grpSp>
        <p:sp>
          <p:nvSpPr>
            <p:cNvPr id="194" name="Google Shape;207;p25"/>
            <p:cNvSpPr/>
            <p:nvPr/>
          </p:nvSpPr>
          <p:spPr>
            <a:xfrm>
              <a:off x="7399800" y="-3646440"/>
              <a:ext cx="3434760" cy="7239240"/>
            </a:xfrm>
            <a:custGeom>
              <a:avLst/>
              <a:gdLst>
                <a:gd name="textAreaLeft" fmla="*/ 0 w 3434760"/>
                <a:gd name="textAreaRight" fmla="*/ 3435840 w 3434760"/>
                <a:gd name="textAreaTop" fmla="*/ 0 h 7239240"/>
                <a:gd name="textAreaBottom" fmla="*/ 7240320 h 7239240"/>
              </a:gdLst>
              <a:ahLst/>
              <a:cxnLst/>
              <a:rect l="textAreaLeft" t="textAreaTop" r="textAreaRight" b="textAreaBottom"/>
              <a:pathLst>
                <a:path w="4581037" h="9653527">
                  <a:moveTo>
                    <a:pt x="0" y="0"/>
                  </a:moveTo>
                  <a:lnTo>
                    <a:pt x="4581038" y="0"/>
                  </a:lnTo>
                  <a:lnTo>
                    <a:pt x="4581038" y="9653527"/>
                  </a:lnTo>
                  <a:lnTo>
                    <a:pt x="0" y="965352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grpSp>
      <p:sp>
        <p:nvSpPr>
          <p:cNvPr id="195" name="Google Shape;208;p25"/>
          <p:cNvSpPr/>
          <p:nvPr/>
        </p:nvSpPr>
        <p:spPr>
          <a:xfrm>
            <a:off x="6477480" y="5042160"/>
            <a:ext cx="5965200" cy="6392520"/>
          </a:xfrm>
          <a:prstGeom prst="rect">
            <a:avLst/>
          </a:prstGeom>
          <a:noFill/>
          <a:ln w="0">
            <a:noFill/>
          </a:ln>
        </p:spPr>
        <p:style>
          <a:lnRef idx="0"/>
          <a:fillRef idx="0"/>
          <a:effectRef idx="0"/>
          <a:fontRef idx="minor"/>
        </p:style>
        <p:txBody>
          <a:bodyPr lIns="0" rIns="0" tIns="0" bIns="0" anchor="t">
            <a:spAutoFit/>
          </a:bodyPr>
          <a:p>
            <a:pPr>
              <a:lnSpc>
                <a:spcPct val="115000"/>
              </a:lnSpc>
              <a:spcBef>
                <a:spcPts val="1800"/>
              </a:spcBef>
              <a:tabLst>
                <a:tab algn="l" pos="0"/>
              </a:tabLst>
            </a:pPr>
            <a:r>
              <a:rPr b="1" lang="es-CO" sz="2700" strike="noStrike" u="none">
                <a:solidFill>
                  <a:schemeClr val="dk1"/>
                </a:solidFill>
                <a:effectLst/>
                <a:uFillTx/>
                <a:latin typeface="Arial"/>
                <a:ea typeface="Arial"/>
              </a:rPr>
              <a:t>Conclusión</a:t>
            </a:r>
            <a:endParaRPr b="0" lang="es-CO" sz="2700" strike="noStrike" u="none">
              <a:solidFill>
                <a:srgbClr val="ffffff"/>
              </a:solidFill>
              <a:effectLst/>
              <a:uFillTx/>
              <a:latin typeface="Arial"/>
            </a:endParaRPr>
          </a:p>
          <a:p>
            <a:pPr>
              <a:lnSpc>
                <a:spcPct val="115000"/>
              </a:lnSpc>
              <a:spcBef>
                <a:spcPts val="1199"/>
              </a:spcBef>
              <a:tabLst>
                <a:tab algn="l" pos="0"/>
              </a:tabLst>
            </a:pPr>
            <a:r>
              <a:rPr b="0" lang="es-CO" sz="2100" strike="noStrike" u="none">
                <a:solidFill>
                  <a:schemeClr val="dk1"/>
                </a:solidFill>
                <a:effectLst/>
                <a:uFillTx/>
                <a:latin typeface="Arial"/>
                <a:ea typeface="Arial"/>
              </a:rPr>
              <a:t>JavaScript es un lenguaje poderoso y accesible. Con esta guía y algunos ejemplos prácticos, ahora tienes una base sólida para seguir explorando y creando proyectos interactivos.</a:t>
            </a:r>
            <a:endParaRPr b="0" lang="es-CO" sz="2100" strike="noStrike" u="none">
              <a:solidFill>
                <a:srgbClr val="ffffff"/>
              </a:solidFill>
              <a:effectLst/>
              <a:uFillTx/>
              <a:latin typeface="Arial"/>
            </a:endParaRPr>
          </a:p>
          <a:p>
            <a:pPr>
              <a:lnSpc>
                <a:spcPct val="115000"/>
              </a:lnSpc>
              <a:spcBef>
                <a:spcPts val="1199"/>
              </a:spcBef>
              <a:tabLst>
                <a:tab algn="l" pos="0"/>
              </a:tabLst>
            </a:pPr>
            <a:r>
              <a:rPr b="0" lang="es-CO" sz="2100" strike="noStrike" u="none">
                <a:solidFill>
                  <a:schemeClr val="dk1"/>
                </a:solidFill>
                <a:effectLst/>
                <a:uFillTx/>
                <a:latin typeface="Arial"/>
                <a:ea typeface="Arial"/>
              </a:rPr>
              <a:t>🖼 </a:t>
            </a:r>
            <a:r>
              <a:rPr b="1" lang="es-CO" sz="2100" strike="noStrike" u="none">
                <a:solidFill>
                  <a:schemeClr val="dk1"/>
                </a:solidFill>
                <a:effectLst/>
                <a:uFillTx/>
                <a:latin typeface="Arial"/>
                <a:ea typeface="Arial"/>
              </a:rPr>
              <a:t>Recuerda incluir imágenes ilustrativas</a:t>
            </a:r>
            <a:r>
              <a:rPr b="0" lang="es-CO" sz="2100" strike="noStrike" u="none">
                <a:solidFill>
                  <a:schemeClr val="dk1"/>
                </a:solidFill>
                <a:effectLst/>
                <a:uFillTx/>
                <a:latin typeface="Arial"/>
                <a:ea typeface="Arial"/>
              </a:rPr>
              <a:t> para hacer más visual cada concepto y agregar fuentes de información confiables.</a:t>
            </a:r>
            <a:endParaRPr b="0" lang="es-CO" sz="2100" strike="noStrike" u="none">
              <a:solidFill>
                <a:srgbClr val="ffffff"/>
              </a:solidFill>
              <a:effectLst/>
              <a:uFillTx/>
              <a:latin typeface="Arial"/>
            </a:endParaRPr>
          </a:p>
          <a:p>
            <a:pPr>
              <a:lnSpc>
                <a:spcPct val="115000"/>
              </a:lnSpc>
              <a:spcBef>
                <a:spcPts val="1199"/>
              </a:spcBef>
              <a:tabLst>
                <a:tab algn="l" pos="0"/>
              </a:tabLst>
            </a:pPr>
            <a:r>
              <a:rPr b="0" lang="es-CO" sz="2100" strike="noStrike" u="none">
                <a:solidFill>
                  <a:schemeClr val="dk1"/>
                </a:solidFill>
                <a:effectLst/>
                <a:uFillTx/>
                <a:latin typeface="Arial"/>
                <a:ea typeface="Arial"/>
              </a:rPr>
              <a:t>🚀 </a:t>
            </a:r>
            <a:r>
              <a:rPr b="1" lang="es-CO" sz="2100" strike="noStrike" u="none">
                <a:solidFill>
                  <a:schemeClr val="dk1"/>
                </a:solidFill>
                <a:effectLst/>
                <a:uFillTx/>
                <a:latin typeface="Arial"/>
                <a:ea typeface="Arial"/>
              </a:rPr>
              <a:t>¡Atrévete a experimentar!</a:t>
            </a:r>
            <a:r>
              <a:rPr b="0" lang="es-CO" sz="2100" strike="noStrike" u="none">
                <a:solidFill>
                  <a:schemeClr val="dk1"/>
                </a:solidFill>
                <a:effectLst/>
                <a:uFillTx/>
                <a:latin typeface="Arial"/>
                <a:ea typeface="Arial"/>
              </a:rPr>
              <a:t> Escribe código, prueba en la consola del navegador y diviértete aprendiendo.</a:t>
            </a:r>
            <a:endParaRPr b="0" lang="es-CO" sz="2100" strike="noStrike" u="none">
              <a:solidFill>
                <a:srgbClr val="ffffff"/>
              </a:solidFill>
              <a:effectLst/>
              <a:uFillTx/>
              <a:latin typeface="Arial"/>
            </a:endParaRPr>
          </a:p>
          <a:p>
            <a:pPr algn="ctr">
              <a:lnSpc>
                <a:spcPct val="90000"/>
              </a:lnSpc>
              <a:spcBef>
                <a:spcPts val="1199"/>
              </a:spcBef>
              <a:tabLst>
                <a:tab algn="l" pos="0"/>
              </a:tabLst>
            </a:pPr>
            <a:endParaRPr b="0" lang="es-CO" sz="13000" strike="noStrike" u="none">
              <a:solidFill>
                <a:srgbClr val="ffffff"/>
              </a:solidFill>
              <a:effectLst/>
              <a:uFillTx/>
              <a:latin typeface="Arial"/>
            </a:endParaRPr>
          </a:p>
        </p:txBody>
      </p:sp>
    </p:spTree>
  </p:cSld>
  <p:transition>
    <p:push dir="r"/>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pic>
        <p:nvPicPr>
          <p:cNvPr id="113" name="" descr=""/>
          <p:cNvPicPr/>
          <p:nvPr/>
        </p:nvPicPr>
        <p:blipFill>
          <a:blip r:embed="rId1"/>
          <a:stretch/>
        </p:blipFill>
        <p:spPr>
          <a:xfrm>
            <a:off x="1008000" y="3975120"/>
            <a:ext cx="2864160" cy="2864160"/>
          </a:xfrm>
          <a:prstGeom prst="rect">
            <a:avLst/>
          </a:prstGeom>
          <a:noFill/>
          <a:ln w="0">
            <a:noFill/>
          </a:ln>
        </p:spPr>
      </p:pic>
      <p:pic>
        <p:nvPicPr>
          <p:cNvPr id="114" name="" descr=""/>
          <p:cNvPicPr/>
          <p:nvPr/>
        </p:nvPicPr>
        <p:blipFill>
          <a:blip r:embed="rId2"/>
          <a:stretch/>
        </p:blipFill>
        <p:spPr>
          <a:xfrm>
            <a:off x="295200" y="4968000"/>
            <a:ext cx="2864160" cy="2864160"/>
          </a:xfrm>
          <a:prstGeom prst="rect">
            <a:avLst/>
          </a:prstGeom>
          <a:noFill/>
          <a:ln w="0">
            <a:noFill/>
          </a:ln>
        </p:spPr>
      </p:pic>
      <p:pic>
        <p:nvPicPr>
          <p:cNvPr id="115" name="" descr=""/>
          <p:cNvPicPr/>
          <p:nvPr/>
        </p:nvPicPr>
        <p:blipFill>
          <a:blip r:embed="rId3"/>
          <a:stretch/>
        </p:blipFill>
        <p:spPr>
          <a:xfrm>
            <a:off x="-72000" y="4923720"/>
            <a:ext cx="18467280" cy="5434560"/>
          </a:xfrm>
          <a:prstGeom prst="rect">
            <a:avLst/>
          </a:prstGeom>
          <a:noFill/>
          <a:ln w="0">
            <a:noFill/>
          </a:ln>
        </p:spPr>
      </p:pic>
      <p:pic>
        <p:nvPicPr>
          <p:cNvPr id="116" name="" descr=""/>
          <p:cNvPicPr/>
          <p:nvPr/>
        </p:nvPicPr>
        <p:blipFill>
          <a:blip r:embed="rId4"/>
          <a:stretch/>
        </p:blipFill>
        <p:spPr>
          <a:xfrm>
            <a:off x="1440000" y="5364000"/>
            <a:ext cx="10379520" cy="5000040"/>
          </a:xfrm>
          <a:prstGeom prst="rect">
            <a:avLst/>
          </a:prstGeom>
          <a:noFill/>
          <a:ln w="0">
            <a:noFill/>
          </a:ln>
        </p:spPr>
      </p:pic>
      <p:pic>
        <p:nvPicPr>
          <p:cNvPr id="117" name="" descr=""/>
          <p:cNvPicPr/>
          <p:nvPr/>
        </p:nvPicPr>
        <p:blipFill>
          <a:blip r:embed="rId5"/>
          <a:stretch/>
        </p:blipFill>
        <p:spPr>
          <a:xfrm>
            <a:off x="288000" y="4335120"/>
            <a:ext cx="2864160" cy="2864160"/>
          </a:xfrm>
          <a:prstGeom prst="rect">
            <a:avLst/>
          </a:prstGeom>
          <a:noFill/>
          <a:ln w="0">
            <a:noFill/>
          </a:ln>
        </p:spPr>
      </p:pic>
      <p:pic>
        <p:nvPicPr>
          <p:cNvPr id="118" name="" descr=""/>
          <p:cNvPicPr/>
          <p:nvPr/>
        </p:nvPicPr>
        <p:blipFill>
          <a:blip r:embed="rId6"/>
          <a:stretch/>
        </p:blipFill>
        <p:spPr>
          <a:xfrm>
            <a:off x="1023120" y="4716000"/>
            <a:ext cx="2864160" cy="2864160"/>
          </a:xfrm>
          <a:prstGeom prst="rect">
            <a:avLst/>
          </a:prstGeom>
          <a:noFill/>
          <a:ln w="0">
            <a:noFill/>
          </a:ln>
        </p:spPr>
      </p:pic>
      <p:pic>
        <p:nvPicPr>
          <p:cNvPr id="119" name="" descr=""/>
          <p:cNvPicPr/>
          <p:nvPr/>
        </p:nvPicPr>
        <p:blipFill>
          <a:blip r:embed="rId7"/>
          <a:stretch/>
        </p:blipFill>
        <p:spPr>
          <a:xfrm>
            <a:off x="888120" y="-86040"/>
            <a:ext cx="14040360" cy="5384880"/>
          </a:xfrm>
          <a:prstGeom prst="rect">
            <a:avLst/>
          </a:prstGeom>
          <a:noFill/>
          <a:ln w="0">
            <a:noFill/>
          </a:ln>
        </p:spPr>
      </p:pic>
      <p:pic>
        <p:nvPicPr>
          <p:cNvPr id="120" name="" descr=""/>
          <p:cNvPicPr/>
          <p:nvPr/>
        </p:nvPicPr>
        <p:blipFill>
          <a:blip r:embed="rId8"/>
          <a:stretch/>
        </p:blipFill>
        <p:spPr>
          <a:xfrm>
            <a:off x="11520000" y="7380000"/>
            <a:ext cx="6073920" cy="2794320"/>
          </a:xfrm>
          <a:prstGeom prst="rect">
            <a:avLst/>
          </a:prstGeom>
          <a:noFill/>
          <a:ln w="0">
            <a:noFill/>
          </a:ln>
        </p:spPr>
      </p:pic>
      <p:pic>
        <p:nvPicPr>
          <p:cNvPr id="121" name="" descr=""/>
          <p:cNvPicPr/>
          <p:nvPr/>
        </p:nvPicPr>
        <p:blipFill>
          <a:blip r:embed="rId9"/>
          <a:stretch/>
        </p:blipFill>
        <p:spPr>
          <a:xfrm>
            <a:off x="8460000" y="2700000"/>
            <a:ext cx="9360000" cy="4320000"/>
          </a:xfrm>
          <a:prstGeom prst="rect">
            <a:avLst/>
          </a:prstGeom>
          <a:noFill/>
          <a:ln w="0">
            <a:noFill/>
          </a:ln>
        </p:spPr>
      </p:pic>
      <p:pic>
        <p:nvPicPr>
          <p:cNvPr id="122" name="" descr=""/>
          <p:cNvPicPr/>
          <p:nvPr/>
        </p:nvPicPr>
        <p:blipFill>
          <a:blip r:embed="rId10"/>
          <a:stretch/>
        </p:blipFill>
        <p:spPr>
          <a:xfrm>
            <a:off x="536040" y="6280560"/>
            <a:ext cx="9900360" cy="4498200"/>
          </a:xfrm>
          <a:prstGeom prst="rect">
            <a:avLst/>
          </a:prstGeom>
          <a:noFill/>
          <a:ln w="0">
            <a:noFill/>
          </a:ln>
        </p:spPr>
      </p:pic>
    </p:spTree>
  </p:cSld>
  <p:transition>
    <p:push dir="r"/>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pic>
        <p:nvPicPr>
          <p:cNvPr id="123" name="" descr=""/>
          <p:cNvPicPr/>
          <p:nvPr/>
        </p:nvPicPr>
        <p:blipFill>
          <a:blip r:embed="rId1"/>
          <a:stretch/>
        </p:blipFill>
        <p:spPr>
          <a:xfrm>
            <a:off x="295200" y="4968000"/>
            <a:ext cx="2864160" cy="2864160"/>
          </a:xfrm>
          <a:prstGeom prst="rect">
            <a:avLst/>
          </a:prstGeom>
          <a:noFill/>
          <a:ln w="0">
            <a:noFill/>
          </a:ln>
        </p:spPr>
      </p:pic>
      <p:pic>
        <p:nvPicPr>
          <p:cNvPr id="124" name="" descr=""/>
          <p:cNvPicPr/>
          <p:nvPr/>
        </p:nvPicPr>
        <p:blipFill>
          <a:blip r:embed="rId2"/>
          <a:stretch/>
        </p:blipFill>
        <p:spPr>
          <a:xfrm>
            <a:off x="-72000" y="4923720"/>
            <a:ext cx="18467280" cy="5434560"/>
          </a:xfrm>
          <a:prstGeom prst="rect">
            <a:avLst/>
          </a:prstGeom>
          <a:noFill/>
          <a:ln w="0">
            <a:noFill/>
          </a:ln>
        </p:spPr>
      </p:pic>
      <p:pic>
        <p:nvPicPr>
          <p:cNvPr id="125" name="" descr=""/>
          <p:cNvPicPr/>
          <p:nvPr/>
        </p:nvPicPr>
        <p:blipFill>
          <a:blip r:embed="rId3"/>
          <a:stretch/>
        </p:blipFill>
        <p:spPr>
          <a:xfrm>
            <a:off x="1980000" y="180000"/>
            <a:ext cx="13591800" cy="5336280"/>
          </a:xfrm>
          <a:prstGeom prst="rect">
            <a:avLst/>
          </a:prstGeom>
          <a:noFill/>
          <a:ln w="0">
            <a:noFill/>
          </a:ln>
        </p:spPr>
      </p:pic>
      <p:pic>
        <p:nvPicPr>
          <p:cNvPr id="126" name="" descr=""/>
          <p:cNvPicPr/>
          <p:nvPr/>
        </p:nvPicPr>
        <p:blipFill>
          <a:blip r:embed="rId4"/>
          <a:stretch/>
        </p:blipFill>
        <p:spPr>
          <a:xfrm rot="21259200">
            <a:off x="5937480" y="5975640"/>
            <a:ext cx="7005600" cy="3949200"/>
          </a:xfrm>
          <a:prstGeom prst="rect">
            <a:avLst/>
          </a:prstGeom>
          <a:noFill/>
          <a:ln w="0">
            <a:noFill/>
          </a:ln>
        </p:spPr>
      </p:pic>
    </p:spTree>
  </p:cSld>
  <p:transition>
    <p:push dir="r"/>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pic>
        <p:nvPicPr>
          <p:cNvPr id="127" name="" descr=""/>
          <p:cNvPicPr/>
          <p:nvPr/>
        </p:nvPicPr>
        <p:blipFill>
          <a:blip r:embed="rId1"/>
          <a:stretch/>
        </p:blipFill>
        <p:spPr>
          <a:xfrm>
            <a:off x="-72000" y="6120000"/>
            <a:ext cx="18467280" cy="4238280"/>
          </a:xfrm>
          <a:prstGeom prst="rect">
            <a:avLst/>
          </a:prstGeom>
          <a:noFill/>
          <a:ln w="0">
            <a:noFill/>
          </a:ln>
        </p:spPr>
      </p:pic>
      <p:pic>
        <p:nvPicPr>
          <p:cNvPr id="128" name="" descr=""/>
          <p:cNvPicPr/>
          <p:nvPr/>
        </p:nvPicPr>
        <p:blipFill>
          <a:blip r:embed="rId2"/>
          <a:stretch/>
        </p:blipFill>
        <p:spPr>
          <a:xfrm rot="133800">
            <a:off x="3432240" y="6377040"/>
            <a:ext cx="9591480" cy="3777120"/>
          </a:xfrm>
          <a:prstGeom prst="rect">
            <a:avLst/>
          </a:prstGeom>
          <a:noFill/>
          <a:ln w="0">
            <a:noFill/>
          </a:ln>
        </p:spPr>
      </p:pic>
      <p:pic>
        <p:nvPicPr>
          <p:cNvPr id="129" name="" descr=""/>
          <p:cNvPicPr/>
          <p:nvPr/>
        </p:nvPicPr>
        <p:blipFill>
          <a:blip r:embed="rId3"/>
          <a:stretch/>
        </p:blipFill>
        <p:spPr>
          <a:xfrm>
            <a:off x="8280000" y="5940000"/>
            <a:ext cx="3636000" cy="4208400"/>
          </a:xfrm>
          <a:prstGeom prst="rect">
            <a:avLst/>
          </a:prstGeom>
          <a:noFill/>
          <a:ln w="0">
            <a:noFill/>
          </a:ln>
        </p:spPr>
      </p:pic>
      <p:pic>
        <p:nvPicPr>
          <p:cNvPr id="130" name="" descr=""/>
          <p:cNvPicPr/>
          <p:nvPr/>
        </p:nvPicPr>
        <p:blipFill>
          <a:blip r:embed="rId4"/>
          <a:stretch/>
        </p:blipFill>
        <p:spPr>
          <a:xfrm rot="1701600">
            <a:off x="435960" y="6808320"/>
            <a:ext cx="2864160" cy="2864160"/>
          </a:xfrm>
          <a:prstGeom prst="rect">
            <a:avLst/>
          </a:prstGeom>
          <a:noFill/>
          <a:ln w="0">
            <a:noFill/>
          </a:ln>
        </p:spPr>
      </p:pic>
      <p:pic>
        <p:nvPicPr>
          <p:cNvPr id="131" name="" descr=""/>
          <p:cNvPicPr/>
          <p:nvPr/>
        </p:nvPicPr>
        <p:blipFill>
          <a:blip r:embed="rId5"/>
          <a:stretch/>
        </p:blipFill>
        <p:spPr>
          <a:xfrm>
            <a:off x="6660000" y="1080000"/>
            <a:ext cx="10161360" cy="4952160"/>
          </a:xfrm>
          <a:prstGeom prst="rect">
            <a:avLst/>
          </a:prstGeom>
          <a:noFill/>
          <a:ln w="0">
            <a:noFill/>
          </a:ln>
        </p:spPr>
      </p:pic>
      <p:sp>
        <p:nvSpPr>
          <p:cNvPr id="132" name=""/>
          <p:cNvSpPr txBox="1"/>
          <p:nvPr/>
        </p:nvSpPr>
        <p:spPr>
          <a:xfrm>
            <a:off x="4680000" y="324000"/>
            <a:ext cx="9147960" cy="602280"/>
          </a:xfrm>
          <a:prstGeom prst="rect">
            <a:avLst/>
          </a:prstGeom>
          <a:noFill/>
          <a:ln w="0">
            <a:noFill/>
          </a:ln>
        </p:spPr>
        <p:txBody>
          <a:bodyPr wrap="none" lIns="90000" rIns="90000" tIns="45000" bIns="45000" anchor="t">
            <a:spAutoFit/>
          </a:bodyPr>
          <a:p>
            <a:r>
              <a:rPr b="1" lang="es-CO" sz="3600" strike="noStrike" u="none">
                <a:solidFill>
                  <a:srgbClr val="000000"/>
                </a:solidFill>
                <a:effectLst/>
                <a:uFillTx/>
                <a:latin typeface="Arial"/>
              </a:rPr>
              <a:t>Creando y compilando un programa en C</a:t>
            </a:r>
            <a:endParaRPr b="0" lang="es-CO" sz="3600" strike="noStrike" u="none">
              <a:solidFill>
                <a:srgbClr val="000000"/>
              </a:solidFill>
              <a:effectLst/>
              <a:uFillTx/>
              <a:latin typeface="Arial"/>
            </a:endParaRPr>
          </a:p>
        </p:txBody>
      </p:sp>
      <p:sp>
        <p:nvSpPr>
          <p:cNvPr id="133" name=""/>
          <p:cNvSpPr txBox="1"/>
          <p:nvPr/>
        </p:nvSpPr>
        <p:spPr>
          <a:xfrm>
            <a:off x="36000" y="2268000"/>
            <a:ext cx="6629760" cy="1652760"/>
          </a:xfrm>
          <a:prstGeom prst="rect">
            <a:avLst/>
          </a:prstGeom>
          <a:noFill/>
          <a:ln w="0">
            <a:noFill/>
          </a:ln>
        </p:spPr>
        <p:txBody>
          <a:bodyPr wrap="none" lIns="90000" rIns="90000" tIns="45000" bIns="45000" anchor="t">
            <a:spAutoFit/>
          </a:bodyPr>
          <a:p>
            <a:r>
              <a:rPr b="0" lang="es-CO" sz="2200" strike="noStrike" u="none">
                <a:solidFill>
                  <a:srgbClr val="000000"/>
                </a:solidFill>
                <a:effectLst/>
                <a:uFillTx/>
                <a:latin typeface="Arial"/>
              </a:rPr>
              <a:t>En la imagen se presenta como se crea un archivo </a:t>
            </a:r>
            <a:endParaRPr b="0" lang="es-CO" sz="2200" strike="noStrike" u="none">
              <a:solidFill>
                <a:srgbClr val="000000"/>
              </a:solidFill>
              <a:effectLst/>
              <a:uFillTx/>
              <a:latin typeface="Arial"/>
            </a:endParaRPr>
          </a:p>
          <a:p>
            <a:r>
              <a:rPr b="0" lang="es-CO" sz="2200" strike="noStrike" u="none">
                <a:solidFill>
                  <a:srgbClr val="000000"/>
                </a:solidFill>
                <a:effectLst/>
                <a:uFillTx/>
                <a:latin typeface="Arial"/>
              </a:rPr>
              <a:t>Extecion .c y luego la forma en la que es compilado </a:t>
            </a:r>
            <a:endParaRPr b="0" lang="es-CO" sz="2200" strike="noStrike" u="none">
              <a:solidFill>
                <a:srgbClr val="000000"/>
              </a:solidFill>
              <a:effectLst/>
              <a:uFillTx/>
              <a:latin typeface="Arial"/>
            </a:endParaRPr>
          </a:p>
          <a:p>
            <a:r>
              <a:rPr b="0" lang="es-CO" sz="2200" strike="noStrike" u="none">
                <a:solidFill>
                  <a:srgbClr val="000000"/>
                </a:solidFill>
                <a:effectLst/>
                <a:uFillTx/>
                <a:latin typeface="Arial"/>
              </a:rPr>
              <a:t>Usando el comando “gcc -o hello helloworld.c”, </a:t>
            </a:r>
            <a:endParaRPr b="0" lang="es-CO" sz="2200" strike="noStrike" u="none">
              <a:solidFill>
                <a:srgbClr val="000000"/>
              </a:solidFill>
              <a:effectLst/>
              <a:uFillTx/>
              <a:latin typeface="Arial"/>
            </a:endParaRPr>
          </a:p>
          <a:p>
            <a:r>
              <a:rPr b="0" lang="es-CO" sz="2200" strike="noStrike" u="none">
                <a:solidFill>
                  <a:srgbClr val="000000"/>
                </a:solidFill>
                <a:effectLst/>
                <a:uFillTx/>
                <a:latin typeface="Arial"/>
              </a:rPr>
              <a:t>una vez se ejecuta dicho scritp se creara el archivo</a:t>
            </a:r>
            <a:endParaRPr b="0" lang="es-CO" sz="2200" strike="noStrike" u="none">
              <a:solidFill>
                <a:srgbClr val="000000"/>
              </a:solidFill>
              <a:effectLst/>
              <a:uFillTx/>
              <a:latin typeface="Arial"/>
            </a:endParaRPr>
          </a:p>
          <a:p>
            <a:r>
              <a:rPr b="0" lang="es-CO" sz="2200" strike="noStrike" u="none">
                <a:solidFill>
                  <a:srgbClr val="000000"/>
                </a:solidFill>
                <a:effectLst/>
                <a:uFillTx/>
                <a:latin typeface="Arial"/>
              </a:rPr>
              <a:t>Compilado “hello” </a:t>
            </a:r>
            <a:endParaRPr b="0" lang="es-CO" sz="2200" strike="noStrike" u="none">
              <a:solidFill>
                <a:srgbClr val="000000"/>
              </a:solidFill>
              <a:effectLst/>
              <a:uFillTx/>
              <a:latin typeface="Arial"/>
            </a:endParaRPr>
          </a:p>
        </p:txBody>
      </p:sp>
      <p:sp>
        <p:nvSpPr>
          <p:cNvPr id="134" name=""/>
          <p:cNvSpPr txBox="1"/>
          <p:nvPr/>
        </p:nvSpPr>
        <p:spPr>
          <a:xfrm>
            <a:off x="2160000" y="4536000"/>
            <a:ext cx="3331440" cy="346320"/>
          </a:xfrm>
          <a:prstGeom prst="rect">
            <a:avLst/>
          </a:prstGeom>
          <a:noFill/>
          <a:ln w="0">
            <a:noFill/>
          </a:ln>
        </p:spPr>
        <p:txBody>
          <a:bodyPr wrap="none" lIns="90000" rIns="90000" tIns="45000" bIns="45000" anchor="t">
            <a:spAutoFit/>
          </a:bodyPr>
          <a:p>
            <a:r>
              <a:rPr b="1" lang="es-CO" sz="1800" strike="noStrike" u="none">
                <a:solidFill>
                  <a:srgbClr val="000000"/>
                </a:solidFill>
                <a:effectLst/>
                <a:uFillTx/>
                <a:latin typeface="Arial"/>
              </a:rPr>
              <a:t>Como se ve el archivo hello?</a:t>
            </a:r>
            <a:endParaRPr b="1" lang="es-CO" sz="1800" strike="noStrike" u="none">
              <a:solidFill>
                <a:srgbClr val="000000"/>
              </a:solidFill>
              <a:effectLst/>
              <a:uFillTx/>
              <a:latin typeface="Arial"/>
            </a:endParaRPr>
          </a:p>
        </p:txBody>
      </p:sp>
    </p:spTree>
  </p:cSld>
  <p:transition>
    <p:push dir="r"/>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pic>
        <p:nvPicPr>
          <p:cNvPr id="135" name="" descr=""/>
          <p:cNvPicPr/>
          <p:nvPr/>
        </p:nvPicPr>
        <p:blipFill>
          <a:blip r:embed="rId1"/>
          <a:stretch/>
        </p:blipFill>
        <p:spPr>
          <a:xfrm>
            <a:off x="-72000" y="6120000"/>
            <a:ext cx="18467280" cy="4238280"/>
          </a:xfrm>
          <a:prstGeom prst="rect">
            <a:avLst/>
          </a:prstGeom>
          <a:noFill/>
          <a:ln w="0">
            <a:noFill/>
          </a:ln>
        </p:spPr>
      </p:pic>
      <p:pic>
        <p:nvPicPr>
          <p:cNvPr id="136" name="" descr=""/>
          <p:cNvPicPr/>
          <p:nvPr/>
        </p:nvPicPr>
        <p:blipFill>
          <a:blip r:embed="rId2"/>
          <a:stretch/>
        </p:blipFill>
        <p:spPr>
          <a:xfrm rot="133800">
            <a:off x="3432240" y="6377040"/>
            <a:ext cx="9591480" cy="3777120"/>
          </a:xfrm>
          <a:prstGeom prst="rect">
            <a:avLst/>
          </a:prstGeom>
          <a:noFill/>
          <a:ln w="0">
            <a:noFill/>
          </a:ln>
        </p:spPr>
      </p:pic>
      <p:pic>
        <p:nvPicPr>
          <p:cNvPr id="137" name="" descr=""/>
          <p:cNvPicPr/>
          <p:nvPr/>
        </p:nvPicPr>
        <p:blipFill>
          <a:blip r:embed="rId3"/>
          <a:stretch/>
        </p:blipFill>
        <p:spPr>
          <a:xfrm>
            <a:off x="8280000" y="5940000"/>
            <a:ext cx="3636000" cy="4208400"/>
          </a:xfrm>
          <a:prstGeom prst="rect">
            <a:avLst/>
          </a:prstGeom>
          <a:noFill/>
          <a:ln w="0">
            <a:noFill/>
          </a:ln>
        </p:spPr>
      </p:pic>
      <p:pic>
        <p:nvPicPr>
          <p:cNvPr id="138" name="" descr=""/>
          <p:cNvPicPr/>
          <p:nvPr/>
        </p:nvPicPr>
        <p:blipFill>
          <a:blip r:embed="rId4"/>
          <a:stretch/>
        </p:blipFill>
        <p:spPr>
          <a:xfrm rot="1701600">
            <a:off x="435960" y="6808320"/>
            <a:ext cx="2864160" cy="2864160"/>
          </a:xfrm>
          <a:prstGeom prst="rect">
            <a:avLst/>
          </a:prstGeom>
          <a:noFill/>
          <a:ln w="0">
            <a:noFill/>
          </a:ln>
        </p:spPr>
      </p:pic>
      <p:pic>
        <p:nvPicPr>
          <p:cNvPr id="139" name="" descr=""/>
          <p:cNvPicPr/>
          <p:nvPr/>
        </p:nvPicPr>
        <p:blipFill>
          <a:blip r:embed="rId5"/>
          <a:stretch/>
        </p:blipFill>
        <p:spPr>
          <a:xfrm>
            <a:off x="6588000" y="677520"/>
            <a:ext cx="10980360" cy="5154480"/>
          </a:xfrm>
          <a:prstGeom prst="rect">
            <a:avLst/>
          </a:prstGeom>
          <a:noFill/>
          <a:ln w="0">
            <a:noFill/>
          </a:ln>
        </p:spPr>
      </p:pic>
      <p:sp>
        <p:nvSpPr>
          <p:cNvPr id="140" name=""/>
          <p:cNvSpPr txBox="1"/>
          <p:nvPr/>
        </p:nvSpPr>
        <p:spPr>
          <a:xfrm>
            <a:off x="180000" y="2700000"/>
            <a:ext cx="6140160" cy="486720"/>
          </a:xfrm>
          <a:prstGeom prst="rect">
            <a:avLst/>
          </a:prstGeom>
          <a:noFill/>
          <a:ln w="0">
            <a:noFill/>
          </a:ln>
        </p:spPr>
        <p:txBody>
          <a:bodyPr wrap="none" lIns="90000" rIns="90000" tIns="45000" bIns="45000" anchor="t">
            <a:spAutoFit/>
          </a:bodyPr>
          <a:p>
            <a:r>
              <a:rPr b="1" lang="es-CO" sz="2800" strike="noStrike" u="none">
                <a:solidFill>
                  <a:srgbClr val="000000"/>
                </a:solidFill>
                <a:effectLst/>
                <a:uFillTx/>
                <a:latin typeface="Arial"/>
              </a:rPr>
              <a:t>Asi luce el archivo compilado Hello</a:t>
            </a:r>
            <a:endParaRPr b="0" lang="es-CO" sz="2800" strike="noStrike" u="none">
              <a:solidFill>
                <a:srgbClr val="000000"/>
              </a:solidFill>
              <a:effectLst/>
              <a:uFillTx/>
              <a:latin typeface="Arial"/>
            </a:endParaRPr>
          </a:p>
        </p:txBody>
      </p:sp>
    </p:spTree>
  </p:cSld>
  <p:transition>
    <p:push dir="r"/>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pic>
        <p:nvPicPr>
          <p:cNvPr id="141" name="" descr=""/>
          <p:cNvPicPr/>
          <p:nvPr/>
        </p:nvPicPr>
        <p:blipFill>
          <a:blip r:embed="rId1"/>
          <a:stretch/>
        </p:blipFill>
        <p:spPr>
          <a:xfrm>
            <a:off x="-72000" y="6120000"/>
            <a:ext cx="18467280" cy="4238280"/>
          </a:xfrm>
          <a:prstGeom prst="rect">
            <a:avLst/>
          </a:prstGeom>
          <a:noFill/>
          <a:ln w="0">
            <a:noFill/>
          </a:ln>
        </p:spPr>
      </p:pic>
      <p:pic>
        <p:nvPicPr>
          <p:cNvPr id="142" name="" descr=""/>
          <p:cNvPicPr/>
          <p:nvPr/>
        </p:nvPicPr>
        <p:blipFill>
          <a:blip r:embed="rId2"/>
          <a:stretch/>
        </p:blipFill>
        <p:spPr>
          <a:xfrm rot="133800">
            <a:off x="4188240" y="6377040"/>
            <a:ext cx="9591480" cy="3777120"/>
          </a:xfrm>
          <a:prstGeom prst="rect">
            <a:avLst/>
          </a:prstGeom>
          <a:noFill/>
          <a:ln w="0">
            <a:noFill/>
          </a:ln>
        </p:spPr>
      </p:pic>
      <p:pic>
        <p:nvPicPr>
          <p:cNvPr id="143" name="" descr=""/>
          <p:cNvPicPr/>
          <p:nvPr/>
        </p:nvPicPr>
        <p:blipFill>
          <a:blip r:embed="rId3"/>
          <a:stretch/>
        </p:blipFill>
        <p:spPr>
          <a:xfrm>
            <a:off x="8280000" y="5940000"/>
            <a:ext cx="3636000" cy="4208400"/>
          </a:xfrm>
          <a:prstGeom prst="rect">
            <a:avLst/>
          </a:prstGeom>
          <a:noFill/>
          <a:ln w="0">
            <a:noFill/>
          </a:ln>
        </p:spPr>
      </p:pic>
      <p:pic>
        <p:nvPicPr>
          <p:cNvPr id="144" name="" descr=""/>
          <p:cNvPicPr/>
          <p:nvPr/>
        </p:nvPicPr>
        <p:blipFill>
          <a:blip r:embed="rId4"/>
          <a:stretch/>
        </p:blipFill>
        <p:spPr>
          <a:xfrm rot="1701600">
            <a:off x="2127960" y="6988320"/>
            <a:ext cx="2864160" cy="2864160"/>
          </a:xfrm>
          <a:prstGeom prst="rect">
            <a:avLst/>
          </a:prstGeom>
          <a:noFill/>
          <a:ln w="0">
            <a:noFill/>
          </a:ln>
        </p:spPr>
      </p:pic>
      <p:pic>
        <p:nvPicPr>
          <p:cNvPr id="145" name="" descr=""/>
          <p:cNvPicPr/>
          <p:nvPr/>
        </p:nvPicPr>
        <p:blipFill>
          <a:blip r:embed="rId5"/>
          <a:stretch/>
        </p:blipFill>
        <p:spPr>
          <a:xfrm>
            <a:off x="6480000" y="708480"/>
            <a:ext cx="10080000" cy="5051520"/>
          </a:xfrm>
          <a:prstGeom prst="rect">
            <a:avLst/>
          </a:prstGeom>
          <a:noFill/>
          <a:ln w="0">
            <a:noFill/>
          </a:ln>
        </p:spPr>
      </p:pic>
      <p:sp>
        <p:nvSpPr>
          <p:cNvPr id="146" name=""/>
          <p:cNvSpPr txBox="1"/>
          <p:nvPr/>
        </p:nvSpPr>
        <p:spPr>
          <a:xfrm>
            <a:off x="180000" y="1980000"/>
            <a:ext cx="6125760" cy="2520000"/>
          </a:xfrm>
          <a:prstGeom prst="rect">
            <a:avLst/>
          </a:prstGeom>
          <a:noFill/>
          <a:ln w="0">
            <a:noFill/>
          </a:ln>
        </p:spPr>
        <p:txBody>
          <a:bodyPr lIns="90000" rIns="90000" tIns="45000" bIns="45000" anchor="t">
            <a:spAutoFit/>
          </a:bodyPr>
          <a:p>
            <a:r>
              <a:rPr b="1" lang="es-CO" sz="2400" strike="noStrike" u="none">
                <a:solidFill>
                  <a:srgbClr val="000000"/>
                </a:solidFill>
                <a:effectLst/>
                <a:uFillTx/>
                <a:latin typeface="Arial"/>
              </a:rPr>
              <a:t>En la imagen se muestra como se crea un </a:t>
            </a:r>
            <a:r>
              <a:rPr b="1" lang="es-CO" sz="2400" strike="noStrike" u="none">
                <a:solidFill>
                  <a:srgbClr val="000000"/>
                </a:solidFill>
                <a:effectLst/>
                <a:uFillTx/>
                <a:latin typeface="Arial"/>
              </a:rPr>
              <a:t>archivo</a:t>
            </a:r>
            <a:endParaRPr b="1" lang="es-CO" sz="2400" strike="noStrike" u="none">
              <a:solidFill>
                <a:srgbClr val="000000"/>
              </a:solidFill>
              <a:effectLst/>
              <a:uFillTx/>
              <a:latin typeface="Arial"/>
            </a:endParaRPr>
          </a:p>
          <a:p>
            <a:r>
              <a:rPr b="1" lang="es-CO" sz="2400" strike="noStrike" u="none">
                <a:solidFill>
                  <a:srgbClr val="000000"/>
                </a:solidFill>
                <a:effectLst/>
                <a:uFillTx/>
                <a:latin typeface="Arial"/>
              </a:rPr>
              <a:t>Extencion .js el cual hace un “console.log” </a:t>
            </a:r>
            <a:r>
              <a:rPr b="1" lang="es-CO" sz="2400" strike="noStrike" u="none">
                <a:solidFill>
                  <a:srgbClr val="000000"/>
                </a:solidFill>
                <a:effectLst/>
                <a:uFillTx/>
                <a:latin typeface="Arial"/>
              </a:rPr>
              <a:t>y luego </a:t>
            </a:r>
            <a:endParaRPr b="1" lang="es-CO" sz="2400" strike="noStrike" u="none">
              <a:solidFill>
                <a:srgbClr val="000000"/>
              </a:solidFill>
              <a:effectLst/>
              <a:uFillTx/>
              <a:latin typeface="Arial"/>
            </a:endParaRPr>
          </a:p>
          <a:p>
            <a:r>
              <a:rPr b="1" lang="es-CO" sz="2400" strike="noStrike" u="none">
                <a:solidFill>
                  <a:srgbClr val="000000"/>
                </a:solidFill>
                <a:effectLst/>
                <a:uFillTx/>
                <a:latin typeface="Arial"/>
              </a:rPr>
              <a:t>El archivo js es ejecutado por el interprete </a:t>
            </a:r>
            <a:r>
              <a:rPr b="1" lang="es-CO" sz="2400" strike="noStrike" u="none">
                <a:solidFill>
                  <a:srgbClr val="000000"/>
                </a:solidFill>
                <a:effectLst/>
                <a:uFillTx/>
                <a:latin typeface="Arial"/>
              </a:rPr>
              <a:t>Node.js</a:t>
            </a:r>
            <a:endParaRPr b="1" lang="es-CO" sz="2400" strike="noStrike" u="none">
              <a:solidFill>
                <a:srgbClr val="000000"/>
              </a:solidFill>
              <a:effectLst/>
              <a:uFillTx/>
              <a:latin typeface="Arial"/>
            </a:endParaRPr>
          </a:p>
          <a:p>
            <a:r>
              <a:rPr b="1" lang="es-CO" sz="2400" strike="noStrike" u="none">
                <a:solidFill>
                  <a:srgbClr val="000000"/>
                </a:solidFill>
                <a:effectLst/>
                <a:uFillTx/>
                <a:latin typeface="Arial"/>
              </a:rPr>
              <a:t>Sin necesidad de ser compilado</a:t>
            </a:r>
            <a:endParaRPr b="1" lang="es-CO" sz="2400" strike="noStrike" u="none">
              <a:solidFill>
                <a:srgbClr val="000000"/>
              </a:solidFill>
              <a:effectLst/>
              <a:uFillTx/>
              <a:latin typeface="Arial"/>
            </a:endParaRPr>
          </a:p>
        </p:txBody>
      </p:sp>
    </p:spTree>
  </p:cSld>
  <p:transition>
    <p:push dir="r"/>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23d77"/>
        </a:solidFill>
      </p:bgPr>
    </p:bg>
    <p:spTree>
      <p:nvGrpSpPr>
        <p:cNvPr id="1" name=""/>
        <p:cNvGrpSpPr/>
        <p:nvPr/>
      </p:nvGrpSpPr>
      <p:grpSpPr>
        <a:xfrm>
          <a:off x="0" y="0"/>
          <a:ext cx="0" cy="0"/>
          <a:chOff x="0" y="0"/>
          <a:chExt cx="0" cy="0"/>
        </a:xfrm>
      </p:grpSpPr>
      <p:sp>
        <p:nvSpPr>
          <p:cNvPr id="147" name="Google Shape;142;p18"/>
          <p:cNvSpPr/>
          <p:nvPr/>
        </p:nvSpPr>
        <p:spPr>
          <a:xfrm>
            <a:off x="1028880" y="4336920"/>
            <a:ext cx="7819920" cy="4557960"/>
          </a:xfrm>
          <a:prstGeom prst="rect">
            <a:avLst/>
          </a:prstGeom>
          <a:noFill/>
          <a:ln w="0">
            <a:noFill/>
          </a:ln>
        </p:spPr>
        <p:style>
          <a:lnRef idx="0"/>
          <a:fillRef idx="0"/>
          <a:effectRef idx="0"/>
          <a:fontRef idx="minor"/>
        </p:style>
        <p:txBody>
          <a:bodyPr lIns="0" rIns="0" tIns="0" bIns="0" anchor="t">
            <a:spAutoFit/>
          </a:bodyPr>
          <a:p>
            <a:pPr algn="just">
              <a:lnSpc>
                <a:spcPct val="115000"/>
              </a:lnSpc>
              <a:tabLst>
                <a:tab algn="l" pos="0"/>
              </a:tabLst>
            </a:pPr>
            <a:r>
              <a:rPr b="0" lang="en-US" sz="2000" strike="noStrike" u="none">
                <a:solidFill>
                  <a:srgbClr val="ffffff"/>
                </a:solidFill>
                <a:effectLst/>
                <a:uFillTx/>
                <a:latin typeface="Montserrat"/>
                <a:ea typeface="Montserrat"/>
              </a:rPr>
              <a:t>Imagina que tienes una receta escrita en inglés, pero tus amigos solo entienden español. ¿Cómo la compartirías?</a:t>
            </a:r>
            <a:endParaRPr b="0" lang="es-CO" sz="2000" strike="noStrike" u="none">
              <a:solidFill>
                <a:srgbClr val="ffffff"/>
              </a:solidFill>
              <a:effectLst/>
              <a:uFillTx/>
              <a:latin typeface="Arial"/>
            </a:endParaRPr>
          </a:p>
          <a:p>
            <a:pPr algn="just">
              <a:lnSpc>
                <a:spcPct val="115000"/>
              </a:lnSpc>
              <a:tabLst>
                <a:tab algn="l" pos="0"/>
              </a:tabLst>
            </a:pPr>
            <a:endParaRPr b="0" lang="es-CO" sz="2000" strike="noStrike" u="none">
              <a:solidFill>
                <a:srgbClr val="ffffff"/>
              </a:solidFill>
              <a:effectLst/>
              <a:uFillTx/>
              <a:latin typeface="Arial"/>
            </a:endParaRPr>
          </a:p>
          <a:p>
            <a:pPr algn="just">
              <a:lnSpc>
                <a:spcPct val="115000"/>
              </a:lnSpc>
              <a:tabLst>
                <a:tab algn="l" pos="0"/>
              </a:tabLst>
            </a:pPr>
            <a:r>
              <a:rPr b="1" lang="en-US" sz="2000" strike="noStrike" u="none">
                <a:solidFill>
                  <a:srgbClr val="ffffff"/>
                </a:solidFill>
                <a:effectLst/>
                <a:uFillTx/>
                <a:latin typeface="Montserrat"/>
                <a:ea typeface="Montserrat"/>
              </a:rPr>
              <a:t>Lenguajes compilados</a:t>
            </a:r>
            <a:r>
              <a:rPr b="0" lang="en-US" sz="2000" strike="noStrike" u="none">
                <a:solidFill>
                  <a:srgbClr val="ffffff"/>
                </a:solidFill>
                <a:effectLst/>
                <a:uFillTx/>
                <a:latin typeface="Montserrat"/>
                <a:ea typeface="Montserrat"/>
              </a:rPr>
              <a:t> → Son como traducir toda la receta antes de entregarla. Un programa llamado compilador convierte todo el código a un idioma que la computadora entiende antes de ejecutarlo. Ejemplos: C, C++.</a:t>
            </a:r>
            <a:endParaRPr b="0" lang="es-CO" sz="2000" strike="noStrike" u="none">
              <a:solidFill>
                <a:srgbClr val="ffffff"/>
              </a:solidFill>
              <a:effectLst/>
              <a:uFillTx/>
              <a:latin typeface="Arial"/>
            </a:endParaRPr>
          </a:p>
          <a:p>
            <a:pPr algn="just">
              <a:lnSpc>
                <a:spcPct val="115000"/>
              </a:lnSpc>
              <a:tabLst>
                <a:tab algn="l" pos="0"/>
              </a:tabLst>
            </a:pPr>
            <a:endParaRPr b="0" lang="es-CO" sz="2000" strike="noStrike" u="none">
              <a:solidFill>
                <a:srgbClr val="ffffff"/>
              </a:solidFill>
              <a:effectLst/>
              <a:uFillTx/>
              <a:latin typeface="Arial"/>
            </a:endParaRPr>
          </a:p>
          <a:p>
            <a:pPr algn="just">
              <a:lnSpc>
                <a:spcPct val="115000"/>
              </a:lnSpc>
              <a:tabLst>
                <a:tab algn="l" pos="0"/>
              </a:tabLst>
            </a:pPr>
            <a:r>
              <a:rPr b="1" lang="en-US" sz="2000" strike="noStrike" u="none">
                <a:solidFill>
                  <a:srgbClr val="ffffff"/>
                </a:solidFill>
                <a:effectLst/>
                <a:uFillTx/>
                <a:latin typeface="Montserrat"/>
                <a:ea typeface="Montserrat"/>
              </a:rPr>
              <a:t>Lenguajes interpretados</a:t>
            </a:r>
            <a:r>
              <a:rPr b="0" lang="en-US" sz="2000" strike="noStrike" u="none">
                <a:solidFill>
                  <a:srgbClr val="ffffff"/>
                </a:solidFill>
                <a:effectLst/>
                <a:uFillTx/>
                <a:latin typeface="Montserrat"/>
                <a:ea typeface="Montserrat"/>
              </a:rPr>
              <a:t> → Son como tener un traductor en vivo que va diciendo cada paso mientras cocinas. JavaScript es un lenguaje interpretado, lo que significa que el navegador lee el código línea por línea y lo ejecuta al instante.</a:t>
            </a:r>
            <a:endParaRPr b="0" lang="es-CO" sz="2000" strike="noStrike" u="none">
              <a:solidFill>
                <a:srgbClr val="ffffff"/>
              </a:solidFill>
              <a:effectLst/>
              <a:uFillTx/>
              <a:latin typeface="Arial"/>
            </a:endParaRPr>
          </a:p>
        </p:txBody>
      </p:sp>
      <p:sp>
        <p:nvSpPr>
          <p:cNvPr id="148" name="Google Shape;143;p18"/>
          <p:cNvSpPr/>
          <p:nvPr/>
        </p:nvSpPr>
        <p:spPr>
          <a:xfrm>
            <a:off x="1028880" y="1209600"/>
            <a:ext cx="12577320" cy="237780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0" lang="en-US" sz="7800" strike="noStrike" u="none">
                <a:solidFill>
                  <a:srgbClr val="fbd917"/>
                </a:solidFill>
                <a:effectLst/>
                <a:uFillTx/>
                <a:latin typeface="Archivo Black"/>
                <a:ea typeface="Archivo Black"/>
              </a:rPr>
              <a:t>Lenguajes Compilados vs. Interpretados</a:t>
            </a:r>
            <a:endParaRPr b="0" lang="es-CO" sz="7800" strike="noStrike" u="none">
              <a:solidFill>
                <a:srgbClr val="ffffff"/>
              </a:solidFill>
              <a:effectLst/>
              <a:uFillTx/>
              <a:latin typeface="Arial"/>
            </a:endParaRPr>
          </a:p>
        </p:txBody>
      </p:sp>
      <p:grpSp>
        <p:nvGrpSpPr>
          <p:cNvPr id="149" name="Google Shape;144;p18"/>
          <p:cNvGrpSpPr/>
          <p:nvPr/>
        </p:nvGrpSpPr>
        <p:grpSpPr>
          <a:xfrm>
            <a:off x="9792000" y="-1274400"/>
            <a:ext cx="5452920" cy="11524680"/>
            <a:chOff x="9792000" y="-1274400"/>
            <a:chExt cx="5452920" cy="11524680"/>
          </a:xfrm>
        </p:grpSpPr>
        <p:grpSp>
          <p:nvGrpSpPr>
            <p:cNvPr id="150" name="Google Shape;145;p18"/>
            <p:cNvGrpSpPr/>
            <p:nvPr/>
          </p:nvGrpSpPr>
          <p:grpSpPr>
            <a:xfrm>
              <a:off x="9792000" y="3884400"/>
              <a:ext cx="5452920" cy="6365880"/>
              <a:chOff x="9792000" y="3884400"/>
              <a:chExt cx="5452920" cy="6365880"/>
            </a:xfrm>
          </p:grpSpPr>
          <p:sp>
            <p:nvSpPr>
              <p:cNvPr id="151" name="Google Shape;146;p18"/>
              <p:cNvSpPr/>
              <p:nvPr/>
            </p:nvSpPr>
            <p:spPr>
              <a:xfrm>
                <a:off x="9792000" y="3884400"/>
                <a:ext cx="5452920" cy="6365880"/>
              </a:xfrm>
              <a:custGeom>
                <a:avLst/>
                <a:gdLst>
                  <a:gd name="textAreaLeft" fmla="*/ 0 w 5452920"/>
                  <a:gd name="textAreaRight" fmla="*/ 5454000 w 5452920"/>
                  <a:gd name="textAreaTop" fmla="*/ 0 h 6365880"/>
                  <a:gd name="textAreaBottom" fmla="*/ 6366960 h 6365880"/>
                </a:gdLst>
                <a:ahLst/>
                <a:cxnLst/>
                <a:rect l="textAreaLeft" t="textAreaTop" r="textAreaRight" b="textAreaBottom"/>
                <a:pathLst>
                  <a:path w="1436397" h="2065867">
                    <a:moveTo>
                      <a:pt x="718199" y="0"/>
                    </a:moveTo>
                    <a:lnTo>
                      <a:pt x="1436397" y="2065867"/>
                    </a:lnTo>
                    <a:lnTo>
                      <a:pt x="0" y="2065867"/>
                    </a:lnTo>
                    <a:lnTo>
                      <a:pt x="718199" y="0"/>
                    </a:lnTo>
                    <a:close/>
                  </a:path>
                </a:pathLst>
              </a:custGeom>
              <a:solidFill>
                <a:srgbClr val="fad818"/>
              </a:solid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sp>
            <p:nvSpPr>
              <p:cNvPr id="152" name="Google Shape;147;p18"/>
              <p:cNvSpPr/>
              <p:nvPr/>
            </p:nvSpPr>
            <p:spPr>
              <a:xfrm>
                <a:off x="10644120" y="6723000"/>
                <a:ext cx="3748320" cy="307296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s-CO" sz="1400" strike="noStrike" u="none">
                  <a:solidFill>
                    <a:srgbClr val="ffffff"/>
                  </a:solidFill>
                  <a:effectLst/>
                  <a:uFillTx/>
                  <a:latin typeface="Arial"/>
                </a:endParaRPr>
              </a:p>
            </p:txBody>
          </p:sp>
        </p:grpSp>
        <p:sp>
          <p:nvSpPr>
            <p:cNvPr id="153" name="Google Shape;148;p18"/>
            <p:cNvSpPr/>
            <p:nvPr/>
          </p:nvSpPr>
          <p:spPr>
            <a:xfrm>
              <a:off x="10370160" y="-1274400"/>
              <a:ext cx="4296240" cy="7349400"/>
            </a:xfrm>
            <a:custGeom>
              <a:avLst/>
              <a:gdLst>
                <a:gd name="textAreaLeft" fmla="*/ 0 w 4296240"/>
                <a:gd name="textAreaRight" fmla="*/ 4297320 w 4296240"/>
                <a:gd name="textAreaTop" fmla="*/ 0 h 7349400"/>
                <a:gd name="textAreaBottom" fmla="*/ 7350480 h 7349400"/>
              </a:gdLst>
              <a:ahLst/>
              <a:cxnLst/>
              <a:rect l="textAreaLeft" t="textAreaTop" r="textAreaRight" b="textAreaBottom"/>
              <a:pathLst>
                <a:path w="5729934" h="12074573">
                  <a:moveTo>
                    <a:pt x="0" y="0"/>
                  </a:moveTo>
                  <a:lnTo>
                    <a:pt x="5729934" y="0"/>
                  </a:lnTo>
                  <a:lnTo>
                    <a:pt x="5729934" y="12074573"/>
                  </a:lnTo>
                  <a:lnTo>
                    <a:pt x="0" y="12074573"/>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grpSp>
      <p:sp>
        <p:nvSpPr>
          <p:cNvPr id="154" name="Google Shape;193;p 1"/>
          <p:cNvSpPr/>
          <p:nvPr/>
        </p:nvSpPr>
        <p:spPr>
          <a:xfrm>
            <a:off x="14544000" y="6731280"/>
            <a:ext cx="3480120" cy="3564000"/>
          </a:xfrm>
          <a:custGeom>
            <a:avLst/>
            <a:gdLst>
              <a:gd name="textAreaLeft" fmla="*/ 0 w 3480120"/>
              <a:gd name="textAreaRight" fmla="*/ 3481200 w 3480120"/>
              <a:gd name="textAreaTop" fmla="*/ 0 h 3564000"/>
              <a:gd name="textAreaBottom" fmla="*/ 3565080 h 3564000"/>
            </a:gdLst>
            <a:ahLst/>
            <a:cxnLst/>
            <a:rect l="textAreaLeft" t="textAreaTop" r="textAreaRight" b="textAreaBottom"/>
            <a:pathLst>
              <a:path w="4486485" h="9638933">
                <a:moveTo>
                  <a:pt x="0" y="0"/>
                </a:moveTo>
                <a:lnTo>
                  <a:pt x="4486485" y="0"/>
                </a:lnTo>
                <a:lnTo>
                  <a:pt x="4486485" y="9638933"/>
                </a:lnTo>
                <a:lnTo>
                  <a:pt x="0" y="9638933"/>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s-CO" sz="1800" strike="noStrike" u="none">
              <a:solidFill>
                <a:srgbClr val="000000"/>
              </a:solidFill>
              <a:effectLst/>
              <a:uFillTx/>
              <a:latin typeface="Arial"/>
            </a:endParaRPr>
          </a:p>
        </p:txBody>
      </p:sp>
    </p:spTree>
  </p:cSld>
  <p:transition>
    <p:push dir="r"/>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grpSp>
        <p:nvGrpSpPr>
          <p:cNvPr id="155" name=""/>
          <p:cNvGrpSpPr/>
          <p:nvPr/>
        </p:nvGrpSpPr>
        <p:grpSpPr>
          <a:xfrm>
            <a:off x="12311640" y="308520"/>
            <a:ext cx="5219640" cy="8999280"/>
            <a:chOff x="12311640" y="308520"/>
            <a:chExt cx="5219640" cy="8999280"/>
          </a:xfrm>
        </p:grpSpPr>
        <p:sp>
          <p:nvSpPr>
            <p:cNvPr id="156" name=""/>
            <p:cNvSpPr/>
            <p:nvPr/>
          </p:nvSpPr>
          <p:spPr>
            <a:xfrm>
              <a:off x="12311640" y="308520"/>
              <a:ext cx="5219640" cy="8999280"/>
            </a:xfrm>
            <a:custGeom>
              <a:avLst/>
              <a:gdLst>
                <a:gd name="textAreaLeft" fmla="*/ 0 w 5219640"/>
                <a:gd name="textAreaRight" fmla="*/ 5220360 w 5219640"/>
                <a:gd name="textAreaTop" fmla="*/ 0 h 8999280"/>
                <a:gd name="textAreaBottom" fmla="*/ 9000000 h 8999280"/>
              </a:gdLst>
              <a:ahLst/>
              <a:cxnLst/>
              <a:rect l="textAreaLeft" t="textAreaTop" r="textAreaRight" b="textAreaBottom"/>
              <a:pathLst>
                <a:path w="14501" h="25000">
                  <a:moveTo>
                    <a:pt x="0" y="0"/>
                  </a:moveTo>
                  <a:cubicBezTo>
                    <a:pt x="4834" y="0"/>
                    <a:pt x="9667" y="0"/>
                    <a:pt x="14501" y="0"/>
                  </a:cubicBezTo>
                  <a:cubicBezTo>
                    <a:pt x="14501" y="8333"/>
                    <a:pt x="14501" y="16667"/>
                    <a:pt x="14501" y="25000"/>
                  </a:cubicBezTo>
                  <a:cubicBezTo>
                    <a:pt x="9667" y="25000"/>
                    <a:pt x="4834" y="25000"/>
                    <a:pt x="0" y="25000"/>
                  </a:cubicBezTo>
                  <a:cubicBezTo>
                    <a:pt x="0" y="16667"/>
                    <a:pt x="0" y="8333"/>
                    <a:pt x="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chorCtr="1">
              <a:noAutofit/>
            </a:bodyPr>
            <a:p>
              <a:pPr>
                <a:lnSpc>
                  <a:spcPct val="100000"/>
                </a:lnSpc>
              </a:pPr>
              <a:endParaRPr b="0" lang="es-CO" sz="1800" strike="noStrike" u="none">
                <a:solidFill>
                  <a:srgbClr val="000000"/>
                </a:solidFill>
                <a:effectLst/>
                <a:uFillTx/>
                <a:latin typeface="Arial"/>
              </a:endParaRPr>
            </a:p>
          </p:txBody>
        </p:sp>
        <p:sp>
          <p:nvSpPr>
            <p:cNvPr id="157" name=""/>
            <p:cNvSpPr/>
            <p:nvPr/>
          </p:nvSpPr>
          <p:spPr>
            <a:xfrm>
              <a:off x="12311640" y="308520"/>
              <a:ext cx="5219640" cy="8999280"/>
            </a:xfrm>
            <a:custGeom>
              <a:avLst/>
              <a:gdLst>
                <a:gd name="textAreaLeft" fmla="*/ 0 w 5219640"/>
                <a:gd name="textAreaRight" fmla="*/ 5220360 w 5219640"/>
                <a:gd name="textAreaTop" fmla="*/ 0 h 8999280"/>
                <a:gd name="textAreaBottom" fmla="*/ 9000000 h 8999280"/>
              </a:gdLst>
              <a:ahLst/>
              <a:cxnLst/>
              <a:rect l="textAreaLeft" t="textAreaTop" r="textAreaRight" b="textAreaBottom"/>
              <a:pathLst>
                <a:path w="14501" h="25000">
                  <a:moveTo>
                    <a:pt x="0" y="0"/>
                  </a:moveTo>
                  <a:cubicBezTo>
                    <a:pt x="4834" y="0"/>
                    <a:pt x="9667" y="0"/>
                    <a:pt x="14501" y="0"/>
                  </a:cubicBezTo>
                  <a:cubicBezTo>
                    <a:pt x="14501" y="8333"/>
                    <a:pt x="14501" y="16667"/>
                    <a:pt x="14501" y="25000"/>
                  </a:cubicBezTo>
                  <a:cubicBezTo>
                    <a:pt x="9667" y="25000"/>
                    <a:pt x="4834" y="25000"/>
                    <a:pt x="0" y="25000"/>
                  </a:cubicBezTo>
                  <a:cubicBezTo>
                    <a:pt x="0" y="16667"/>
                    <a:pt x="0" y="8333"/>
                    <a:pt x="0" y="0"/>
                  </a:cubicBezTo>
                  <a:close/>
                </a:path>
              </a:pathLst>
            </a:custGeom>
            <a:noFill/>
            <a:ln w="0">
              <a:noFill/>
            </a:ln>
          </p:spPr>
          <p:style>
            <a:lnRef idx="0"/>
            <a:fillRef idx="0"/>
            <a:effectRef idx="0"/>
            <a:fontRef idx="minor"/>
          </p:style>
          <p:txBody>
            <a:bodyPr lIns="90000" rIns="90000" tIns="45000" bIns="45000" anchor="t" anchorCtr="1">
              <a:noAutofit/>
            </a:bodyPr>
            <a:p>
              <a:pPr>
                <a:lnSpc>
                  <a:spcPct val="100000"/>
                </a:lnSpc>
              </a:pPr>
              <a:endParaRPr b="0" lang="es-CO" sz="1800" strike="noStrike" u="none">
                <a:solidFill>
                  <a:srgbClr val="000000"/>
                </a:solidFill>
                <a:effectLst/>
                <a:uFillTx/>
                <a:latin typeface="Arial"/>
              </a:endParaRPr>
            </a:p>
          </p:txBody>
        </p:sp>
      </p:grpSp>
      <p:sp>
        <p:nvSpPr>
          <p:cNvPr id="158" name="Google Shape;155;p19"/>
          <p:cNvSpPr/>
          <p:nvPr/>
        </p:nvSpPr>
        <p:spPr>
          <a:xfrm>
            <a:off x="1028880" y="1190520"/>
            <a:ext cx="8987760" cy="1096920"/>
          </a:xfrm>
          <a:prstGeom prst="rect">
            <a:avLst/>
          </a:prstGeom>
          <a:noFill/>
          <a:ln w="0">
            <a:noFill/>
          </a:ln>
        </p:spPr>
        <p:style>
          <a:lnRef idx="0"/>
          <a:fillRef idx="0"/>
          <a:effectRef idx="0"/>
          <a:fontRef idx="minor"/>
        </p:style>
        <p:txBody>
          <a:bodyPr lIns="0" rIns="0" tIns="0" bIns="0" anchor="t">
            <a:spAutoFit/>
          </a:bodyPr>
          <a:p>
            <a:pPr>
              <a:lnSpc>
                <a:spcPct val="80000"/>
              </a:lnSpc>
              <a:tabLst>
                <a:tab algn="l" pos="0"/>
              </a:tabLst>
            </a:pPr>
            <a:r>
              <a:rPr b="0" lang="en-US" sz="9000" strike="noStrike" u="none">
                <a:solidFill>
                  <a:srgbClr val="0457a8"/>
                </a:solidFill>
                <a:effectLst/>
                <a:uFillTx/>
                <a:latin typeface="Archivo Black"/>
                <a:ea typeface="Archivo Black"/>
              </a:rPr>
              <a:t>Ejemplo</a:t>
            </a:r>
            <a:endParaRPr b="0" lang="es-CO" sz="9000" strike="noStrike" u="none">
              <a:solidFill>
                <a:srgbClr val="000000"/>
              </a:solidFill>
              <a:effectLst/>
              <a:uFillTx/>
              <a:latin typeface="Arial"/>
            </a:endParaRPr>
          </a:p>
        </p:txBody>
      </p:sp>
      <p:pic>
        <p:nvPicPr>
          <p:cNvPr id="159" name="" descr=""/>
          <p:cNvPicPr/>
          <p:nvPr/>
        </p:nvPicPr>
        <p:blipFill>
          <a:blip r:embed="rId2"/>
          <a:stretch/>
        </p:blipFill>
        <p:spPr>
          <a:xfrm>
            <a:off x="6631920" y="5112000"/>
            <a:ext cx="7047360" cy="4694760"/>
          </a:xfrm>
          <a:prstGeom prst="rect">
            <a:avLst/>
          </a:prstGeom>
          <a:noFill/>
          <a:ln w="0">
            <a:noFill/>
          </a:ln>
        </p:spPr>
      </p:pic>
      <p:pic>
        <p:nvPicPr>
          <p:cNvPr id="160" name="" descr=""/>
          <p:cNvPicPr/>
          <p:nvPr/>
        </p:nvPicPr>
        <p:blipFill>
          <a:blip r:embed="rId3"/>
          <a:stretch/>
        </p:blipFill>
        <p:spPr>
          <a:xfrm>
            <a:off x="0" y="9298440"/>
            <a:ext cx="18287280" cy="999000"/>
          </a:xfrm>
          <a:prstGeom prst="rect">
            <a:avLst/>
          </a:prstGeom>
          <a:noFill/>
          <a:ln w="0">
            <a:noFill/>
          </a:ln>
        </p:spPr>
      </p:pic>
      <p:pic>
        <p:nvPicPr>
          <p:cNvPr id="161" name="" descr=""/>
          <p:cNvPicPr/>
          <p:nvPr/>
        </p:nvPicPr>
        <p:blipFill>
          <a:blip r:embed="rId4"/>
          <a:stretch/>
        </p:blipFill>
        <p:spPr>
          <a:xfrm>
            <a:off x="164880" y="3979800"/>
            <a:ext cx="9334440" cy="1052640"/>
          </a:xfrm>
          <a:prstGeom prst="rect">
            <a:avLst/>
          </a:prstGeom>
          <a:noFill/>
          <a:ln w="0">
            <a:noFill/>
          </a:ln>
        </p:spPr>
      </p:pic>
    </p:spTree>
  </p:cSld>
  <p:transition>
    <p:push dir="l"/>
  </p:transition>
  <p:timing>
    <p:tnLst>
      <p:par>
        <p:cTn id="30" dur="indefinite" restart="never" nodeType="tmRoot">
          <p:childTnLst>
            <p:seq>
              <p:cTn id="31" dur="indefinite" nodeType="mainSeq">
                <p:childTnLst>
                  <p:par>
                    <p:cTn id="32" fill="hold">
                      <p:stCondLst>
                        <p:cond delay="indefinite"/>
                      </p:stCondLst>
                      <p:childTnLst>
                        <p:par>
                          <p:cTn id="33" fill="hold">
                            <p:stCondLst>
                              <p:cond delay="0"/>
                            </p:stCondLst>
                            <p:childTnLst>
                              <p:par>
                                <p:cTn id="34" nodeType="clickEffect" fill="hold" presetClass="entr" presetID="20">
                                  <p:stCondLst>
                                    <p:cond delay="0"/>
                                  </p:stCondLst>
                                  <p:childTnLst>
                                    <p:set>
                                      <p:cBhvr>
                                        <p:cTn id="35" dur="1" fill="hold">
                                          <p:stCondLst>
                                            <p:cond delay="0"/>
                                          </p:stCondLst>
                                        </p:cTn>
                                        <p:tgtEl>
                                          <p:spTgt spid="155"/>
                                        </p:tgtEl>
                                        <p:attrNameLst>
                                          <p:attrName>style.visibility</p:attrName>
                                        </p:attrNameLst>
                                      </p:cBhvr>
                                      <p:to>
                                        <p:strVal val="visible"/>
                                      </p:to>
                                    </p:set>
                                    <p:animEffect filter="wedge" transition="in">
                                      <p:cBhvr additive="repl">
                                        <p:cTn id="36" dur="2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6f1"/>
        </a:solidFill>
      </p:bgPr>
    </p:bg>
    <p:spTree>
      <p:nvGrpSpPr>
        <p:cNvPr id="1" name=""/>
        <p:cNvGrpSpPr/>
        <p:nvPr/>
      </p:nvGrpSpPr>
      <p:grpSpPr>
        <a:xfrm>
          <a:off x="0" y="0"/>
          <a:ext cx="0" cy="0"/>
          <a:chOff x="0" y="0"/>
          <a:chExt cx="0" cy="0"/>
        </a:xfrm>
      </p:grpSpPr>
      <p:sp>
        <p:nvSpPr>
          <p:cNvPr id="162" name="Google Shape;161;p20"/>
          <p:cNvSpPr/>
          <p:nvPr/>
        </p:nvSpPr>
        <p:spPr>
          <a:xfrm>
            <a:off x="783720" y="4474440"/>
            <a:ext cx="8385120" cy="3520080"/>
          </a:xfrm>
          <a:prstGeom prst="rect">
            <a:avLst/>
          </a:prstGeom>
          <a:noFill/>
          <a:ln w="0">
            <a:noFill/>
          </a:ln>
        </p:spPr>
        <p:style>
          <a:lnRef idx="0"/>
          <a:fillRef idx="0"/>
          <a:effectRef idx="0"/>
          <a:fontRef idx="minor"/>
        </p:style>
        <p:txBody>
          <a:bodyPr lIns="0" rIns="0" tIns="0" bIns="0" anchor="t">
            <a:spAutoFit/>
          </a:bodyPr>
          <a:p>
            <a:pPr>
              <a:lnSpc>
                <a:spcPct val="100000"/>
              </a:lnSpc>
              <a:tabLst>
                <a:tab algn="l" pos="0"/>
              </a:tabLst>
            </a:pPr>
            <a:r>
              <a:rPr b="0" lang="en-US" sz="7700" strike="noStrike" u="none">
                <a:solidFill>
                  <a:srgbClr val="023d77"/>
                </a:solidFill>
                <a:effectLst/>
                <a:uFillTx/>
                <a:latin typeface="Archivo Black"/>
                <a:ea typeface="Archivo Black"/>
              </a:rPr>
              <a:t>Características principales de JavaScript</a:t>
            </a:r>
            <a:endParaRPr b="0" lang="es-CO" sz="7700" strike="noStrike" u="none">
              <a:solidFill>
                <a:srgbClr val="000000"/>
              </a:solidFill>
              <a:effectLst/>
              <a:uFillTx/>
              <a:latin typeface="Arial"/>
            </a:endParaRPr>
          </a:p>
        </p:txBody>
      </p:sp>
      <p:sp>
        <p:nvSpPr>
          <p:cNvPr id="163" name="Google Shape;162;p20"/>
          <p:cNvSpPr/>
          <p:nvPr/>
        </p:nvSpPr>
        <p:spPr>
          <a:xfrm>
            <a:off x="10070640" y="4474440"/>
            <a:ext cx="7290360" cy="509616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2700" strike="noStrike" u="none">
                <a:solidFill>
                  <a:schemeClr val="dk1"/>
                </a:solidFill>
                <a:effectLst/>
                <a:uFillTx/>
                <a:latin typeface="Arial"/>
                <a:ea typeface="Arial"/>
              </a:rPr>
              <a:t>JavaScript es el alma de la interactividad en la web. Algunas de sus características más interesantes son:</a:t>
            </a:r>
            <a:endParaRPr b="0" lang="es-CO" sz="2700" strike="noStrike" u="none">
              <a:solidFill>
                <a:srgbClr val="000000"/>
              </a:solidFill>
              <a:effectLst/>
              <a:uFillTx/>
              <a:latin typeface="Arial"/>
            </a:endParaRPr>
          </a:p>
          <a:p>
            <a:pPr>
              <a:lnSpc>
                <a:spcPct val="115000"/>
              </a:lnSpc>
              <a:spcBef>
                <a:spcPts val="1199"/>
              </a:spcBef>
              <a:tabLst>
                <a:tab algn="l" pos="0"/>
              </a:tabLst>
            </a:pPr>
            <a:r>
              <a:rPr b="0" lang="en-US" sz="2700" strike="noStrike" u="none">
                <a:solidFill>
                  <a:schemeClr val="dk1"/>
                </a:solidFill>
                <a:effectLst/>
                <a:uFillTx/>
                <a:latin typeface="Arial"/>
                <a:ea typeface="Arial"/>
              </a:rPr>
              <a:t>✅ Basado en eventos: Puede responder a clics, teclas y desplazamientos del usuario.</a:t>
            </a:r>
            <a:br>
              <a:rPr sz="2700"/>
            </a:br>
            <a:r>
              <a:rPr b="0" lang="en-US" sz="2700" strike="noStrike" u="none">
                <a:solidFill>
                  <a:schemeClr val="dk1"/>
                </a:solidFill>
                <a:effectLst/>
                <a:uFillTx/>
                <a:latin typeface="Arial"/>
                <a:ea typeface="Arial"/>
              </a:rPr>
              <a:t>✅ Multiplataforma: Funciona en cualquier navegador sin necesidad de instalación extra.</a:t>
            </a:r>
            <a:br>
              <a:rPr sz="2700"/>
            </a:br>
            <a:r>
              <a:rPr b="0" lang="en-US" sz="2700" strike="noStrike" u="none">
                <a:solidFill>
                  <a:schemeClr val="dk1"/>
                </a:solidFill>
                <a:effectLst/>
                <a:uFillTx/>
                <a:latin typeface="Arial"/>
                <a:ea typeface="Arial"/>
              </a:rPr>
              <a:t>✅ Flexible y dinámico: Permite modificar páginas en tiempo real.</a:t>
            </a:r>
            <a:endParaRPr b="0" lang="es-CO" sz="2700" strike="noStrike" u="none">
              <a:solidFill>
                <a:srgbClr val="000000"/>
              </a:solidFill>
              <a:effectLst/>
              <a:uFillTx/>
              <a:latin typeface="Arial"/>
            </a:endParaRPr>
          </a:p>
          <a:p>
            <a:pPr algn="r">
              <a:lnSpc>
                <a:spcPct val="140000"/>
              </a:lnSpc>
              <a:spcBef>
                <a:spcPts val="1199"/>
              </a:spcBef>
              <a:tabLst>
                <a:tab algn="l" pos="0"/>
              </a:tabLst>
            </a:pPr>
            <a:endParaRPr b="0" lang="es-CO" sz="3200" strike="noStrike" u="none">
              <a:solidFill>
                <a:srgbClr val="000000"/>
              </a:solidFill>
              <a:effectLst/>
              <a:uFillTx/>
              <a:latin typeface="Arial"/>
            </a:endParaRPr>
          </a:p>
        </p:txBody>
      </p:sp>
      <p:pic>
        <p:nvPicPr>
          <p:cNvPr id="164" name="Google Shape;163;p20" descr=""/>
          <p:cNvPicPr/>
          <p:nvPr/>
        </p:nvPicPr>
        <p:blipFill>
          <a:blip r:embed="rId1"/>
          <a:stretch/>
        </p:blipFill>
        <p:spPr>
          <a:xfrm>
            <a:off x="2437920" y="1354320"/>
            <a:ext cx="14301360" cy="3020760"/>
          </a:xfrm>
          <a:prstGeom prst="rect">
            <a:avLst/>
          </a:prstGeom>
          <a:noFill/>
          <a:ln w="0">
            <a:noFill/>
          </a:ln>
        </p:spPr>
      </p:pic>
      <p:pic>
        <p:nvPicPr>
          <p:cNvPr id="165" name="" descr=""/>
          <p:cNvPicPr/>
          <p:nvPr/>
        </p:nvPicPr>
        <p:blipFill>
          <a:blip r:embed="rId2"/>
          <a:stretch/>
        </p:blipFill>
        <p:spPr>
          <a:xfrm>
            <a:off x="12024000" y="2540880"/>
            <a:ext cx="2733120" cy="1421280"/>
          </a:xfrm>
          <a:prstGeom prst="rect">
            <a:avLst/>
          </a:prstGeom>
          <a:noFill/>
          <a:ln w="0">
            <a:noFill/>
          </a:ln>
        </p:spPr>
      </p:pic>
    </p:spTree>
  </p:cSld>
  <p:transition>
    <p:push dir="r"/>
  </p:transition>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26">
                                  <p:stCondLst>
                                    <p:cond delay="0"/>
                                  </p:stCondLst>
                                  <p:childTnLst>
                                    <p:set>
                                      <p:cBhvr>
                                        <p:cTn id="42" dur="1" fill="hold">
                                          <p:stCondLst>
                                            <p:cond delay="0"/>
                                          </p:stCondLst>
                                        </p:cTn>
                                        <p:tgtEl>
                                          <p:spTgt spid="165"/>
                                        </p:tgtEl>
                                        <p:attrNameLst>
                                          <p:attrName>style.visibility</p:attrName>
                                        </p:attrNameLst>
                                      </p:cBhvr>
                                      <p:to>
                                        <p:strVal val="visible"/>
                                      </p:to>
                                    </p:set>
                                    <p:animEffect filter="wipe(up)" transition="in">
                                      <p:cBhvr additive="repl">
                                        <p:cTn id="43" dur="580">
                                          <p:stCondLst>
                                            <p:cond delay="0"/>
                                          </p:stCondLst>
                                        </p:cTn>
                                        <p:tgtEl>
                                          <p:spTgt spid="165"/>
                                        </p:tgtEl>
                                      </p:cBhvr>
                                    </p:animEffect>
                                    <p:anim calcmode="lin" valueType="num">
                                      <p:cBhvr additive="repl">
                                        <p:cTn id="44" dur="1822">
                                          <p:stCondLst>
                                            <p:cond delay="0"/>
                                          </p:stCondLst>
                                        </p:cTn>
                                        <p:tgtEl>
                                          <p:spTgt spid="165"/>
                                        </p:tgtEl>
                                        <p:attrNameLst>
                                          <p:attrName>ppt_x</p:attrName>
                                        </p:attrNameLst>
                                      </p:cBhvr>
                                      <p:tavLst>
                                        <p:tav tm="0">
                                          <p:val>
                                            <p:strVal val="#ppt_x-0.25"/>
                                          </p:val>
                                        </p:tav>
                                        <p:tav tm="100000">
                                          <p:val>
                                            <p:strVal val="#ppt_x"/>
                                          </p:val>
                                        </p:tav>
                                      </p:tavLst>
                                    </p:anim>
                                    <p:anim calcmode="lin" valueType="num">
                                      <p:cBhvr additive="repl">
                                        <p:cTn id="45" dur="664">
                                          <p:stCondLst>
                                            <p:cond delay="0"/>
                                          </p:stCondLst>
                                        </p:cTn>
                                        <p:tgtEl>
                                          <p:spTgt spid="165"/>
                                        </p:tgtEl>
                                        <p:attrNameLst>
                                          <p:attrName>ppt_y</p:attrName>
                                        </p:attrNameLst>
                                      </p:cBhvr>
                                      <p:tavLst>
                                        <p:tav fmla="y-sin(pi*$)/3" tm="0">
                                          <p:val>
                                            <p:strVal val="0.5"/>
                                          </p:val>
                                        </p:tav>
                                        <p:tav fmla="y-sin(pi*$)/3" tm="100000">
                                          <p:val>
                                            <p:strVal val="1"/>
                                          </p:val>
                                        </p:tav>
                                      </p:tavLst>
                                    </p:anim>
                                    <p:anim calcmode="lin" valueType="num">
                                      <p:cBhvr additive="repl">
                                        <p:cTn id="46" dur="664">
                                          <p:stCondLst>
                                            <p:cond delay="664"/>
                                          </p:stCondLst>
                                        </p:cTn>
                                        <p:tgtEl>
                                          <p:spTgt spid="165"/>
                                        </p:tgtEl>
                                        <p:attrNameLst>
                                          <p:attrName>ppt_y</p:attrName>
                                        </p:attrNameLst>
                                      </p:cBhvr>
                                      <p:tavLst>
                                        <p:tav fmla="y-sin(pi*$)/9" tm="0">
                                          <p:val>
                                            <p:strVal val="0"/>
                                          </p:val>
                                        </p:tav>
                                        <p:tav fmla="y-sin(pi*$)/9" tm="100000">
                                          <p:val>
                                            <p:strVal val="1"/>
                                          </p:val>
                                        </p:tav>
                                      </p:tavLst>
                                    </p:anim>
                                    <p:anim calcmode="lin" valueType="num">
                                      <p:cBhvr additive="repl">
                                        <p:cTn id="47" dur="332">
                                          <p:stCondLst>
                                            <p:cond delay="1324"/>
                                          </p:stCondLst>
                                        </p:cTn>
                                        <p:tgtEl>
                                          <p:spTgt spid="165"/>
                                        </p:tgtEl>
                                        <p:attrNameLst>
                                          <p:attrName>ppt_y</p:attrName>
                                        </p:attrNameLst>
                                      </p:cBhvr>
                                      <p:tavLst>
                                        <p:tav fmla="y-sin(pi*$)/27" tm="0">
                                          <p:val>
                                            <p:strVal val="0"/>
                                          </p:val>
                                        </p:tav>
                                        <p:tav fmla="y-sin(pi*$)/27" tm="100000">
                                          <p:val>
                                            <p:strVal val="1"/>
                                          </p:val>
                                        </p:tav>
                                      </p:tavLst>
                                    </p:anim>
                                    <p:anim calcmode="lin" valueType="num">
                                      <p:cBhvr additive="repl">
                                        <p:cTn id="48" dur="164">
                                          <p:stCondLst>
                                            <p:cond delay="1656"/>
                                          </p:stCondLst>
                                        </p:cTn>
                                        <p:tgtEl>
                                          <p:spTgt spid="165"/>
                                        </p:tgtEl>
                                        <p:attrNameLst>
                                          <p:attrName>ppt_y</p:attrName>
                                        </p:attrNameLst>
                                      </p:cBhvr>
                                      <p:tavLst>
                                        <p:tav fmla="y-sin(pi*$)/81" tm="0">
                                          <p:val>
                                            <p:strVal val="0"/>
                                          </p:val>
                                        </p:tav>
                                        <p:tav fmla="y-sin(pi*$)/81" tm="100000">
                                          <p:val>
                                            <p:strVal val="1"/>
                                          </p:val>
                                        </p:tav>
                                      </p:tavLst>
                                    </p:anim>
                                    <p:animScale>
                                      <p:cBhvr>
                                        <p:cTn id="49" dur="26" fill="hold">
                                          <p:stCondLst>
                                            <p:cond delay="650"/>
                                          </p:stCondLst>
                                        </p:cTn>
                                        <p:tgtEl>
                                          <p:spTgt spid="165"/>
                                        </p:tgtEl>
                                      </p:cBhvr>
                                      <p:to x="100000" y="60000"/>
                                    </p:animScale>
                                    <p:animScale>
                                      <p:cBhvr>
                                        <p:cTn id="50" dur="166" fill="hold">
                                          <p:stCondLst>
                                            <p:cond delay="676"/>
                                          </p:stCondLst>
                                        </p:cTn>
                                        <p:tgtEl>
                                          <p:spTgt spid="165"/>
                                        </p:tgtEl>
                                      </p:cBhvr>
                                      <p:to x="100000" y="100000"/>
                                    </p:animScale>
                                    <p:animScale>
                                      <p:cBhvr>
                                        <p:cTn id="51" dur="26" fill="hold">
                                          <p:stCondLst>
                                            <p:cond delay="1312"/>
                                          </p:stCondLst>
                                        </p:cTn>
                                        <p:tgtEl>
                                          <p:spTgt spid="165"/>
                                        </p:tgtEl>
                                      </p:cBhvr>
                                      <p:to x="100000" y="80000"/>
                                    </p:animScale>
                                    <p:animScale>
                                      <p:cBhvr>
                                        <p:cTn id="52" dur="166" fill="hold">
                                          <p:stCondLst>
                                            <p:cond delay="1338"/>
                                          </p:stCondLst>
                                        </p:cTn>
                                        <p:tgtEl>
                                          <p:spTgt spid="165"/>
                                        </p:tgtEl>
                                      </p:cBhvr>
                                      <p:to x="100000" y="100000"/>
                                    </p:animScale>
                                    <p:animScale>
                                      <p:cBhvr>
                                        <p:cTn id="53" dur="26" fill="hold">
                                          <p:stCondLst>
                                            <p:cond delay="1642"/>
                                          </p:stCondLst>
                                        </p:cTn>
                                        <p:tgtEl>
                                          <p:spTgt spid="165"/>
                                        </p:tgtEl>
                                      </p:cBhvr>
                                      <p:to x="100000" y="90000"/>
                                    </p:animScale>
                                    <p:animScale>
                                      <p:cBhvr>
                                        <p:cTn id="54" dur="166" fill="hold">
                                          <p:stCondLst>
                                            <p:cond delay="1668"/>
                                          </p:stCondLst>
                                        </p:cTn>
                                        <p:tgtEl>
                                          <p:spTgt spid="165"/>
                                        </p:tgtEl>
                                      </p:cBhvr>
                                      <p:to x="100000" y="100000"/>
                                    </p:animScale>
                                    <p:animScale>
                                      <p:cBhvr>
                                        <p:cTn id="55" dur="26" fill="hold">
                                          <p:stCondLst>
                                            <p:cond delay="1808"/>
                                          </p:stCondLst>
                                        </p:cTn>
                                        <p:tgtEl>
                                          <p:spTgt spid="165"/>
                                        </p:tgtEl>
                                      </p:cBhvr>
                                      <p:to x="100000" y="95000"/>
                                    </p:animScale>
                                    <p:animScale>
                                      <p:cBhvr>
                                        <p:cTn id="56" dur="166" fill="hold">
                                          <p:stCondLst>
                                            <p:cond delay="1834"/>
                                          </p:stCondLst>
                                        </p:cTn>
                                        <p:tgtEl>
                                          <p:spTgt spid="165"/>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557</TotalTime>
  <Application>LibreOffice/25.2.4.3$Linux_X86_64 LibreOffice_project/520$Build-3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en-GB</dc:language>
  <cp:lastModifiedBy/>
  <dcterms:modified xsi:type="dcterms:W3CDTF">2025-06-25T23:02:13Z</dcterms:modified>
  <cp:revision>22</cp:revision>
  <dc:subject/>
  <dc:title/>
</cp:coreProperties>
</file>

<file path=docProps/custom.xml><?xml version="1.0" encoding="utf-8"?>
<Properties xmlns="http://schemas.openxmlformats.org/officeDocument/2006/custom-properties" xmlns:vt="http://schemas.openxmlformats.org/officeDocument/2006/docPropsVTypes"/>
</file>